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Barlow" panose="00000500000000000000" pitchFamily="2" charset="0"/>
      <p:regular r:id="rId32"/>
      <p:bold r:id="rId33"/>
      <p:italic r:id="rId34"/>
      <p:boldItalic r:id="rId35"/>
    </p:embeddedFont>
    <p:embeddedFont>
      <p:font typeface="Catamaran" panose="020B0604020202020204" charset="0"/>
      <p:regular r:id="rId36"/>
      <p:bold r:id="rId37"/>
    </p:embeddedFont>
    <p:embeddedFont>
      <p:font typeface="Constantia" panose="02030602050306030303" pitchFamily="18" charset="0"/>
      <p:regular r:id="rId38"/>
      <p:bold r:id="rId39"/>
      <p:italic r:id="rId40"/>
      <p:boldItalic r:id="rId41"/>
    </p:embeddedFont>
    <p:embeddedFont>
      <p:font typeface="Didact Gothic" panose="00000500000000000000" pitchFamily="2" charset="0"/>
      <p:regular r:id="rId42"/>
    </p:embeddedFont>
    <p:embeddedFont>
      <p:font typeface="Fira Sans Condensed Medium" panose="020B0603050000020004" pitchFamily="34" charset="0"/>
      <p:regular r:id="rId43"/>
      <p:bold r:id="rId44"/>
      <p:italic r:id="rId45"/>
      <p:boldItalic r:id="rId46"/>
    </p:embeddedFont>
    <p:embeddedFont>
      <p:font typeface="Inria Serif Light" panose="020B0604020202020204" charset="0"/>
      <p:regular r:id="rId47"/>
      <p:bold r:id="rId48"/>
      <p:italic r:id="rId49"/>
      <p:boldItalic r:id="rId50"/>
    </p:embeddedFont>
    <p:embeddedFont>
      <p:font typeface="Josefin Sans" pitchFamily="2" charset="0"/>
      <p:regular r:id="rId51"/>
      <p:bold r:id="rId52"/>
      <p:italic r:id="rId53"/>
      <p:boldItalic r:id="rId54"/>
    </p:embeddedFont>
    <p:embeddedFont>
      <p:font typeface="Questrial" pitchFamily="2" charset="0"/>
      <p:regular r:id="rId55"/>
    </p:embeddedFont>
    <p:embeddedFont>
      <p:font typeface="Red Hat Display" panose="020B0604020202020204" charset="0"/>
      <p:regular r:id="rId56"/>
      <p:bold r:id="rId57"/>
      <p:italic r:id="rId58"/>
      <p:boldItalic r:id="rId59"/>
    </p:embeddedFont>
    <p:embeddedFont>
      <p:font typeface="Roboto Condensed Light" panose="02000000000000000000" pitchFamily="2" charset="0"/>
      <p:regular r:id="rId60"/>
      <p:italic r:id="rId61"/>
    </p:embeddedFont>
    <p:embeddedFont>
      <p:font typeface="Roboto Slab Light" pitchFamily="2" charset="0"/>
      <p:regular r:id="rId62"/>
      <p:bold r:id="rId63"/>
    </p:embeddedFont>
    <p:embeddedFont>
      <p:font typeface="Teko" panose="020B0604020202020204" charset="0"/>
      <p:regular r:id="rId64"/>
      <p:bold r:id="rId65"/>
    </p:embeddedFont>
    <p:embeddedFont>
      <p:font typeface="Teko Light" panose="020B0604020202020204" charset="0"/>
      <p:regular r:id="rId66"/>
      <p:bold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840" y="26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font" Target="fonts/font11.fntdata"/><Relationship Id="rId47" Type="http://schemas.openxmlformats.org/officeDocument/2006/relationships/font" Target="fonts/font16.fntdata"/><Relationship Id="rId63" Type="http://schemas.openxmlformats.org/officeDocument/2006/relationships/font" Target="fonts/font32.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58" Type="http://schemas.openxmlformats.org/officeDocument/2006/relationships/font" Target="fonts/font27.fntdata"/><Relationship Id="rId66" Type="http://schemas.openxmlformats.org/officeDocument/2006/relationships/font" Target="fonts/font35.fntdata"/><Relationship Id="rId5" Type="http://schemas.openxmlformats.org/officeDocument/2006/relationships/slide" Target="slides/slide4.xml"/><Relationship Id="rId61" Type="http://schemas.openxmlformats.org/officeDocument/2006/relationships/font" Target="fonts/font3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font" Target="fonts/font25.fntdata"/><Relationship Id="rId64" Type="http://schemas.openxmlformats.org/officeDocument/2006/relationships/font" Target="fonts/font33.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0.fntdata"/><Relationship Id="rId72"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59" Type="http://schemas.openxmlformats.org/officeDocument/2006/relationships/font" Target="fonts/font28.fntdata"/><Relationship Id="rId67" Type="http://schemas.openxmlformats.org/officeDocument/2006/relationships/font" Target="fonts/font36.fntdata"/><Relationship Id="rId20" Type="http://schemas.openxmlformats.org/officeDocument/2006/relationships/slide" Target="slides/slide19.xml"/><Relationship Id="rId41" Type="http://schemas.openxmlformats.org/officeDocument/2006/relationships/font" Target="fonts/font10.fntdata"/><Relationship Id="rId54" Type="http://schemas.openxmlformats.org/officeDocument/2006/relationships/font" Target="fonts/font23.fntdata"/><Relationship Id="rId62" Type="http://schemas.openxmlformats.org/officeDocument/2006/relationships/font" Target="fonts/font31.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font" Target="fonts/font26.fntdata"/><Relationship Id="rId10" Type="http://schemas.openxmlformats.org/officeDocument/2006/relationships/slide" Target="slides/slide9.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60" Type="http://schemas.openxmlformats.org/officeDocument/2006/relationships/font" Target="fonts/font29.fntdata"/><Relationship Id="rId65" Type="http://schemas.openxmlformats.org/officeDocument/2006/relationships/font" Target="fonts/font34.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8.fntdata"/><Relationship Id="rId34" Type="http://schemas.openxmlformats.org/officeDocument/2006/relationships/font" Target="fonts/font3.fntdata"/><Relationship Id="rId50" Type="http://schemas.openxmlformats.org/officeDocument/2006/relationships/font" Target="fonts/font19.fntdata"/><Relationship Id="rId55" Type="http://schemas.openxmlformats.org/officeDocument/2006/relationships/font" Target="fonts/font2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nda Blanding" userId="659cb40bb4bac9f2" providerId="LiveId" clId="{1D7B3507-044E-4F69-A3E8-B956668E01EA}"/>
    <pc:docChg chg="custSel modSld">
      <pc:chgData name="Randa Blanding" userId="659cb40bb4bac9f2" providerId="LiveId" clId="{1D7B3507-044E-4F69-A3E8-B956668E01EA}" dt="2025-03-14T06:48:19.768" v="0" actId="21"/>
      <pc:docMkLst>
        <pc:docMk/>
      </pc:docMkLst>
      <pc:sldChg chg="delSp mod">
        <pc:chgData name="Randa Blanding" userId="659cb40bb4bac9f2" providerId="LiveId" clId="{1D7B3507-044E-4F69-A3E8-B956668E01EA}" dt="2025-03-14T06:48:19.768" v="0" actId="21"/>
        <pc:sldMkLst>
          <pc:docMk/>
          <pc:sldMk cId="0" sldId="275"/>
        </pc:sldMkLst>
        <pc:spChg chg="del">
          <ac:chgData name="Randa Blanding" userId="659cb40bb4bac9f2" providerId="LiveId" clId="{1D7B3507-044E-4F69-A3E8-B956668E01EA}" dt="2025-03-14T06:48:19.768" v="0" actId="21"/>
          <ac:spMkLst>
            <pc:docMk/>
            <pc:sldMk cId="0" sldId="275"/>
            <ac:spMk id="62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cb044da28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cb044da2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1f6d020ee04_1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1f6d020ee04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1f6d020ee04_1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1f6d020ee04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1f6d020ee04_1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1f6d020ee04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1f6d020ee04_1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1f6d020ee04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1f6d020ee04_1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1f6d020ee04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1f6d020ee04_1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1f6d020ee04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1f6d020ee04_1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1f6d020ee04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2c4478a912e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2c4478a912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2c4478a912e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2c4478a912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1f6d020ee04_1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1f6d020ee04_1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215dd522567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215dd522567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5" name="Google Shape;495;g215dd522567_1_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335b0f8ee96_4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335b0f8ee96_4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335b0f8ee96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335b0f8ee96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2c4478a912e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2c4478a912e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2c4478a912e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2c4478a912e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1f6d020ee04_1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1f6d020ee04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335b0f8ee96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335b0f8ee96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335b0f8ee96_4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335b0f8ee96_4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1f6d020ee04_1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1f6d020ee04_1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1f6d020ee04_1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g1f6d020ee04_1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1f6d020ee04_1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1f6d020ee04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2c0d0ec773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2c0d0ec773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3" name="Google Shape;503;g2c0d0ec7732_0_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2c1211d0d8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2c1211d0d8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1" name="Google Shape;511;g2c1211d0d83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2c1211d0d8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2c1211d0d8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9" name="Google Shape;519;g2c1211d0d83_0_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1f6d020ee04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1f6d020ee0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1f6d020ee04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1f6d020ee04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f6d020ee04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1f6d020ee04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1f6d020ee04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1f6d020ee04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839425" y="892450"/>
            <a:ext cx="4345200" cy="2790000"/>
          </a:xfrm>
          <a:prstGeom prst="rect">
            <a:avLst/>
          </a:prstGeom>
        </p:spPr>
        <p:txBody>
          <a:bodyPr spcFirstLastPara="1" wrap="square" lIns="91425" tIns="91425" rIns="91425" bIns="91425" anchor="t" anchorCtr="0">
            <a:noAutofit/>
          </a:bodyPr>
          <a:lstStyle>
            <a:lvl1pPr lvl="0" algn="l">
              <a:spcBef>
                <a:spcPts val="0"/>
              </a:spcBef>
              <a:spcAft>
                <a:spcPts val="0"/>
              </a:spcAft>
              <a:buSzPts val="3500"/>
              <a:buNone/>
              <a:defRPr sz="5800"/>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1" name="Google Shape;11;p2"/>
          <p:cNvSpPr txBox="1">
            <a:spLocks noGrp="1"/>
          </p:cNvSpPr>
          <p:nvPr>
            <p:ph type="subTitle" idx="1"/>
          </p:nvPr>
        </p:nvSpPr>
        <p:spPr>
          <a:xfrm>
            <a:off x="839425" y="3596000"/>
            <a:ext cx="4109100" cy="442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1400"/>
              <a:buFont typeface="Roboto Slab Light"/>
              <a:buNone/>
              <a:defRPr sz="1600">
                <a:solidFill>
                  <a:schemeClr val="dk1"/>
                </a:solidFill>
                <a:latin typeface="Barlow"/>
                <a:ea typeface="Barlow"/>
                <a:cs typeface="Barlow"/>
                <a:sym typeface="Barlow"/>
              </a:defRPr>
            </a:lvl1pPr>
            <a:lvl2pPr lvl="1">
              <a:spcBef>
                <a:spcPts val="0"/>
              </a:spcBef>
              <a:spcAft>
                <a:spcPts val="0"/>
              </a:spcAft>
              <a:buClr>
                <a:schemeClr val="lt1"/>
              </a:buClr>
              <a:buSzPts val="1400"/>
              <a:buFont typeface="Roboto Slab Light"/>
              <a:buNone/>
              <a:defRPr>
                <a:solidFill>
                  <a:schemeClr val="lt1"/>
                </a:solidFill>
                <a:latin typeface="Roboto Slab Light"/>
                <a:ea typeface="Roboto Slab Light"/>
                <a:cs typeface="Roboto Slab Light"/>
                <a:sym typeface="Roboto Slab Light"/>
              </a:defRPr>
            </a:lvl2pPr>
            <a:lvl3pPr lvl="2">
              <a:spcBef>
                <a:spcPts val="0"/>
              </a:spcBef>
              <a:spcAft>
                <a:spcPts val="0"/>
              </a:spcAft>
              <a:buClr>
                <a:schemeClr val="lt1"/>
              </a:buClr>
              <a:buSzPts val="1400"/>
              <a:buFont typeface="Roboto Slab Light"/>
              <a:buNone/>
              <a:defRPr>
                <a:solidFill>
                  <a:schemeClr val="lt1"/>
                </a:solidFill>
                <a:latin typeface="Roboto Slab Light"/>
                <a:ea typeface="Roboto Slab Light"/>
                <a:cs typeface="Roboto Slab Light"/>
                <a:sym typeface="Roboto Slab Light"/>
              </a:defRPr>
            </a:lvl3pPr>
            <a:lvl4pPr lvl="3">
              <a:spcBef>
                <a:spcPts val="0"/>
              </a:spcBef>
              <a:spcAft>
                <a:spcPts val="0"/>
              </a:spcAft>
              <a:buClr>
                <a:schemeClr val="lt1"/>
              </a:buClr>
              <a:buSzPts val="1400"/>
              <a:buFont typeface="Roboto Slab Light"/>
              <a:buNone/>
              <a:defRPr>
                <a:solidFill>
                  <a:schemeClr val="lt1"/>
                </a:solidFill>
                <a:latin typeface="Roboto Slab Light"/>
                <a:ea typeface="Roboto Slab Light"/>
                <a:cs typeface="Roboto Slab Light"/>
                <a:sym typeface="Roboto Slab Light"/>
              </a:defRPr>
            </a:lvl4pPr>
            <a:lvl5pPr lvl="4">
              <a:spcBef>
                <a:spcPts val="0"/>
              </a:spcBef>
              <a:spcAft>
                <a:spcPts val="0"/>
              </a:spcAft>
              <a:buClr>
                <a:schemeClr val="lt1"/>
              </a:buClr>
              <a:buSzPts val="1400"/>
              <a:buFont typeface="Roboto Slab Light"/>
              <a:buNone/>
              <a:defRPr>
                <a:solidFill>
                  <a:schemeClr val="lt1"/>
                </a:solidFill>
                <a:latin typeface="Roboto Slab Light"/>
                <a:ea typeface="Roboto Slab Light"/>
                <a:cs typeface="Roboto Slab Light"/>
                <a:sym typeface="Roboto Slab Light"/>
              </a:defRPr>
            </a:lvl5pPr>
            <a:lvl6pPr lvl="5">
              <a:spcBef>
                <a:spcPts val="0"/>
              </a:spcBef>
              <a:spcAft>
                <a:spcPts val="0"/>
              </a:spcAft>
              <a:buClr>
                <a:schemeClr val="lt1"/>
              </a:buClr>
              <a:buSzPts val="1400"/>
              <a:buFont typeface="Roboto Slab Light"/>
              <a:buNone/>
              <a:defRPr>
                <a:solidFill>
                  <a:schemeClr val="lt1"/>
                </a:solidFill>
                <a:latin typeface="Roboto Slab Light"/>
                <a:ea typeface="Roboto Slab Light"/>
                <a:cs typeface="Roboto Slab Light"/>
                <a:sym typeface="Roboto Slab Light"/>
              </a:defRPr>
            </a:lvl6pPr>
            <a:lvl7pPr lvl="6">
              <a:spcBef>
                <a:spcPts val="0"/>
              </a:spcBef>
              <a:spcAft>
                <a:spcPts val="0"/>
              </a:spcAft>
              <a:buClr>
                <a:schemeClr val="lt1"/>
              </a:buClr>
              <a:buSzPts val="1400"/>
              <a:buFont typeface="Roboto Slab Light"/>
              <a:buNone/>
              <a:defRPr>
                <a:solidFill>
                  <a:schemeClr val="lt1"/>
                </a:solidFill>
                <a:latin typeface="Roboto Slab Light"/>
                <a:ea typeface="Roboto Slab Light"/>
                <a:cs typeface="Roboto Slab Light"/>
                <a:sym typeface="Roboto Slab Light"/>
              </a:defRPr>
            </a:lvl7pPr>
            <a:lvl8pPr lvl="7">
              <a:spcBef>
                <a:spcPts val="0"/>
              </a:spcBef>
              <a:spcAft>
                <a:spcPts val="0"/>
              </a:spcAft>
              <a:buClr>
                <a:schemeClr val="lt1"/>
              </a:buClr>
              <a:buSzPts val="1400"/>
              <a:buFont typeface="Roboto Slab Light"/>
              <a:buNone/>
              <a:defRPr>
                <a:solidFill>
                  <a:schemeClr val="lt1"/>
                </a:solidFill>
                <a:latin typeface="Roboto Slab Light"/>
                <a:ea typeface="Roboto Slab Light"/>
                <a:cs typeface="Roboto Slab Light"/>
                <a:sym typeface="Roboto Slab Light"/>
              </a:defRPr>
            </a:lvl8pPr>
            <a:lvl9pPr lvl="8">
              <a:spcBef>
                <a:spcPts val="0"/>
              </a:spcBef>
              <a:spcAft>
                <a:spcPts val="0"/>
              </a:spcAft>
              <a:buClr>
                <a:schemeClr val="lt1"/>
              </a:buClr>
              <a:buSzPts val="1400"/>
              <a:buFont typeface="Roboto Slab Light"/>
              <a:buNone/>
              <a:defRPr>
                <a:solidFill>
                  <a:schemeClr val="lt1"/>
                </a:solidFill>
                <a:latin typeface="Roboto Slab Light"/>
                <a:ea typeface="Roboto Slab Light"/>
                <a:cs typeface="Roboto Slab Light"/>
                <a:sym typeface="Roboto Slab Light"/>
              </a:defRPr>
            </a:lvl9pPr>
          </a:lstStyle>
          <a:p>
            <a:endParaRPr/>
          </a:p>
        </p:txBody>
      </p:sp>
      <p:sp>
        <p:nvSpPr>
          <p:cNvPr id="12" name="Google Shape;12;p2"/>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 name="Google Shape;13;p2"/>
          <p:cNvCxnSpPr/>
          <p:nvPr/>
        </p:nvCxnSpPr>
        <p:spPr>
          <a:xfrm rot="10800000" flipH="1">
            <a:off x="1729900" y="4821525"/>
            <a:ext cx="2078400" cy="8400"/>
          </a:xfrm>
          <a:prstGeom prst="straightConnector1">
            <a:avLst/>
          </a:prstGeom>
          <a:noFill/>
          <a:ln w="9525" cap="flat" cmpd="sng">
            <a:solidFill>
              <a:schemeClr val="lt1"/>
            </a:solidFill>
            <a:prstDash val="solid"/>
            <a:round/>
            <a:headEnd type="none" w="med" len="med"/>
            <a:tailEnd type="none" w="med" len="med"/>
          </a:ln>
        </p:spPr>
      </p:cxnSp>
      <p:cxnSp>
        <p:nvCxnSpPr>
          <p:cNvPr id="14" name="Google Shape;14;p2"/>
          <p:cNvCxnSpPr/>
          <p:nvPr/>
        </p:nvCxnSpPr>
        <p:spPr>
          <a:xfrm rot="10800000" flipH="1">
            <a:off x="5953025" y="4821525"/>
            <a:ext cx="2078400" cy="8400"/>
          </a:xfrm>
          <a:prstGeom prst="straightConnector1">
            <a:avLst/>
          </a:prstGeom>
          <a:noFill/>
          <a:ln w="9525" cap="flat" cmpd="sng">
            <a:solidFill>
              <a:schemeClr val="lt1"/>
            </a:solidFill>
            <a:prstDash val="solid"/>
            <a:round/>
            <a:headEnd type="none" w="med" len="med"/>
            <a:tailEnd type="none" w="med" len="med"/>
          </a:ln>
        </p:spPr>
      </p:cxnSp>
      <p:sp>
        <p:nvSpPr>
          <p:cNvPr id="15" name="Google Shape;15;p2">
            <a:hlinkClick r:id="" action="ppaction://hlinkshowjump?jump=nextslide"/>
          </p:cNvPr>
          <p:cNvSpPr/>
          <p:nvPr/>
        </p:nvSpPr>
        <p:spPr>
          <a:xfrm rot="5400000" flipH="1">
            <a:off x="8098626" y="4772025"/>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a:hlinkClick r:id="" action="ppaction://hlinkshowjump?jump=previousslide"/>
          </p:cNvPr>
          <p:cNvSpPr/>
          <p:nvPr/>
        </p:nvSpPr>
        <p:spPr>
          <a:xfrm rot="-5400000">
            <a:off x="1531074" y="4773225"/>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5"/>
        <p:cNvGrpSpPr/>
        <p:nvPr/>
      </p:nvGrpSpPr>
      <p:grpSpPr>
        <a:xfrm>
          <a:off x="0" y="0"/>
          <a:ext cx="0" cy="0"/>
          <a:chOff x="0" y="0"/>
          <a:chExt cx="0" cy="0"/>
        </a:xfrm>
      </p:grpSpPr>
      <p:sp>
        <p:nvSpPr>
          <p:cNvPr id="96" name="Google Shape;96;p11"/>
          <p:cNvSpPr txBox="1">
            <a:spLocks noGrp="1"/>
          </p:cNvSpPr>
          <p:nvPr>
            <p:ph type="title" hasCustomPrompt="1"/>
          </p:nvPr>
        </p:nvSpPr>
        <p:spPr>
          <a:xfrm>
            <a:off x="1253850" y="1210600"/>
            <a:ext cx="6636300" cy="19452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13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97" name="Google Shape;97;p11"/>
          <p:cNvSpPr txBox="1">
            <a:spLocks noGrp="1"/>
          </p:cNvSpPr>
          <p:nvPr>
            <p:ph type="body" idx="1"/>
          </p:nvPr>
        </p:nvSpPr>
        <p:spPr>
          <a:xfrm>
            <a:off x="1542750" y="3171725"/>
            <a:ext cx="6058500" cy="530700"/>
          </a:xfrm>
          <a:prstGeom prst="rect">
            <a:avLst/>
          </a:prstGeom>
          <a:noFill/>
          <a:ln>
            <a:noFill/>
          </a:ln>
        </p:spPr>
        <p:txBody>
          <a:bodyPr spcFirstLastPara="1" wrap="square" lIns="91425" tIns="91425" rIns="91425" bIns="91425" anchor="t" anchorCtr="0">
            <a:noAutofit/>
          </a:bodyPr>
          <a:lstStyle>
            <a:lvl1pPr marL="457200" lvl="0" indent="-317500" algn="ctr">
              <a:spcBef>
                <a:spcPts val="0"/>
              </a:spcBef>
              <a:spcAft>
                <a:spcPts val="0"/>
              </a:spcAft>
              <a:buClr>
                <a:schemeClr val="lt1"/>
              </a:buClr>
              <a:buSzPts val="1400"/>
              <a:buChar char="●"/>
              <a:defRPr sz="1600">
                <a:solidFill>
                  <a:schemeClr val="dk1"/>
                </a:solidFill>
                <a:latin typeface="Barlow"/>
                <a:ea typeface="Barlow"/>
                <a:cs typeface="Barlow"/>
                <a:sym typeface="Barlow"/>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grpSp>
        <p:nvGrpSpPr>
          <p:cNvPr id="98" name="Google Shape;98;p11"/>
          <p:cNvGrpSpPr/>
          <p:nvPr/>
        </p:nvGrpSpPr>
        <p:grpSpPr>
          <a:xfrm>
            <a:off x="0" y="0"/>
            <a:ext cx="9143975" cy="5143500"/>
            <a:chOff x="0" y="0"/>
            <a:chExt cx="9143975" cy="5143500"/>
          </a:xfrm>
        </p:grpSpPr>
        <p:sp>
          <p:nvSpPr>
            <p:cNvPr id="99" name="Google Shape;99;p11"/>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1"/>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1" name="Google Shape;101;p11"/>
          <p:cNvCxnSpPr/>
          <p:nvPr/>
        </p:nvCxnSpPr>
        <p:spPr>
          <a:xfrm rot="10800000" flipH="1">
            <a:off x="1843159"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102" name="Google Shape;102;p11"/>
          <p:cNvPicPr preferRelativeResize="0"/>
          <p:nvPr/>
        </p:nvPicPr>
        <p:blipFill>
          <a:blip r:embed="rId2">
            <a:alphaModFix/>
          </a:blip>
          <a:stretch>
            <a:fillRect/>
          </a:stretch>
        </p:blipFill>
        <p:spPr>
          <a:xfrm>
            <a:off x="816309" y="4692957"/>
            <a:ext cx="696402" cy="290401"/>
          </a:xfrm>
          <a:prstGeom prst="rect">
            <a:avLst/>
          </a:prstGeom>
          <a:noFill/>
          <a:ln>
            <a:noFill/>
          </a:ln>
        </p:spPr>
      </p:pic>
      <p:cxnSp>
        <p:nvCxnSpPr>
          <p:cNvPr id="103" name="Google Shape;103;p11"/>
          <p:cNvCxnSpPr/>
          <p:nvPr/>
        </p:nvCxnSpPr>
        <p:spPr>
          <a:xfrm rot="10800000" flipH="1">
            <a:off x="6066284"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104" name="Google Shape;104;p11">
            <a:hlinkClick r:id="" action="ppaction://hlinkshowjump?jump=nextslide"/>
          </p:cNvPr>
          <p:cNvSpPr/>
          <p:nvPr/>
        </p:nvSpPr>
        <p:spPr>
          <a:xfrm rot="5400000" flipH="1">
            <a:off x="8211885"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1">
            <a:hlinkClick r:id="" action="ppaction://hlinkshowjump?jump=previousslide"/>
          </p:cNvPr>
          <p:cNvSpPr/>
          <p:nvPr/>
        </p:nvSpPr>
        <p:spPr>
          <a:xfrm rot="-5400000">
            <a:off x="1644334"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6" name="Google Shape;106;p11"/>
          <p:cNvPicPr preferRelativeResize="0"/>
          <p:nvPr/>
        </p:nvPicPr>
        <p:blipFill rotWithShape="1">
          <a:blip r:embed="rId3">
            <a:alphaModFix/>
          </a:blip>
          <a:srcRect t="16357" b="16357"/>
          <a:stretch/>
        </p:blipFill>
        <p:spPr>
          <a:xfrm>
            <a:off x="4382934" y="4379331"/>
            <a:ext cx="1345649" cy="526550"/>
          </a:xfrm>
          <a:prstGeom prst="rect">
            <a:avLst/>
          </a:prstGeom>
          <a:noFill/>
          <a:ln>
            <a:noFill/>
          </a:ln>
        </p:spPr>
      </p:pic>
      <p:sp>
        <p:nvSpPr>
          <p:cNvPr id="107" name="Google Shape;107;p11"/>
          <p:cNvSpPr txBox="1"/>
          <p:nvPr/>
        </p:nvSpPr>
        <p:spPr>
          <a:xfrm>
            <a:off x="4103997"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8"/>
        <p:cNvGrpSpPr/>
        <p:nvPr/>
      </p:nvGrpSpPr>
      <p:grpSpPr>
        <a:xfrm>
          <a:off x="0" y="0"/>
          <a:ext cx="0" cy="0"/>
          <a:chOff x="0" y="0"/>
          <a:chExt cx="0" cy="0"/>
        </a:xfrm>
      </p:grpSpPr>
      <p:sp>
        <p:nvSpPr>
          <p:cNvPr id="109" name="Google Shape;109;p12"/>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2"/>
          <p:cNvSpPr/>
          <p:nvPr/>
        </p:nvSpPr>
        <p:spPr>
          <a:xfrm>
            <a:off x="6745307" y="5203897"/>
            <a:ext cx="489268" cy="53825"/>
          </a:xfrm>
          <a:custGeom>
            <a:avLst/>
            <a:gdLst/>
            <a:ahLst/>
            <a:cxnLst/>
            <a:rect l="l" t="t" r="r" b="b"/>
            <a:pathLst>
              <a:path w="16446" h="2069" extrusionOk="0">
                <a:moveTo>
                  <a:pt x="0" y="0"/>
                </a:moveTo>
                <a:lnTo>
                  <a:pt x="0" y="2069"/>
                </a:lnTo>
                <a:lnTo>
                  <a:pt x="16445" y="2069"/>
                </a:lnTo>
                <a:lnTo>
                  <a:pt x="164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19_1_1">
    <p:spTree>
      <p:nvGrpSpPr>
        <p:cNvPr id="1" name="Shape 111"/>
        <p:cNvGrpSpPr/>
        <p:nvPr/>
      </p:nvGrpSpPr>
      <p:grpSpPr>
        <a:xfrm>
          <a:off x="0" y="0"/>
          <a:ext cx="0" cy="0"/>
          <a:chOff x="0" y="0"/>
          <a:chExt cx="0" cy="0"/>
        </a:xfrm>
      </p:grpSpPr>
      <p:sp>
        <p:nvSpPr>
          <p:cNvPr id="112" name="Google Shape;112;p13"/>
          <p:cNvSpPr txBox="1">
            <a:spLocks noGrp="1"/>
          </p:cNvSpPr>
          <p:nvPr>
            <p:ph type="title" hasCustomPrompt="1"/>
          </p:nvPr>
        </p:nvSpPr>
        <p:spPr>
          <a:xfrm>
            <a:off x="2347075" y="2780375"/>
            <a:ext cx="1236300" cy="9153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6000">
                <a:solidFill>
                  <a:schemeClr val="dk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13" name="Google Shape;113;p13"/>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txBox="1">
            <a:spLocks noGrp="1"/>
          </p:cNvSpPr>
          <p:nvPr>
            <p:ph type="title" idx="2"/>
          </p:nvPr>
        </p:nvSpPr>
        <p:spPr>
          <a:xfrm>
            <a:off x="1525813" y="1892825"/>
            <a:ext cx="2878800" cy="401700"/>
          </a:xfrm>
          <a:prstGeom prst="rect">
            <a:avLst/>
          </a:prstGeom>
          <a:noFill/>
          <a:ln>
            <a:noFill/>
          </a:ln>
        </p:spPr>
        <p:txBody>
          <a:bodyPr spcFirstLastPara="1" wrap="square" lIns="0" tIns="0" rIns="0" bIns="0" anchor="t" anchorCtr="0">
            <a:noAutofit/>
          </a:bodyPr>
          <a:lstStyle>
            <a:lvl1pPr lvl="0" rtl="0">
              <a:spcBef>
                <a:spcPts val="0"/>
              </a:spcBef>
              <a:spcAft>
                <a:spcPts val="0"/>
              </a:spcAft>
              <a:buSzPts val="1800"/>
              <a:buFont typeface="Catamaran"/>
              <a:buNone/>
              <a:defRPr sz="2500" i="0">
                <a:solidFill>
                  <a:schemeClr val="lt1"/>
                </a:solidFill>
              </a:defRPr>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115" name="Google Shape;115;p13"/>
          <p:cNvSpPr txBox="1">
            <a:spLocks noGrp="1"/>
          </p:cNvSpPr>
          <p:nvPr>
            <p:ph type="subTitle" idx="1"/>
          </p:nvPr>
        </p:nvSpPr>
        <p:spPr>
          <a:xfrm>
            <a:off x="1727863" y="223167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Barlow"/>
                <a:ea typeface="Barlow"/>
                <a:cs typeface="Barlow"/>
                <a:sym typeface="Barlow"/>
              </a:defRPr>
            </a:lvl1pPr>
            <a:lvl2pPr lvl="1" algn="ctr" rtl="0">
              <a:spcBef>
                <a:spcPts val="0"/>
              </a:spcBef>
              <a:spcAft>
                <a:spcPts val="0"/>
              </a:spcAft>
              <a:buNone/>
              <a:defRPr sz="1400">
                <a:solidFill>
                  <a:schemeClr val="dk1"/>
                </a:solidFill>
                <a:latin typeface="Barlow"/>
                <a:ea typeface="Barlow"/>
                <a:cs typeface="Barlow"/>
                <a:sym typeface="Barlow"/>
              </a:defRPr>
            </a:lvl2pPr>
            <a:lvl3pPr lvl="2" algn="ctr" rtl="0">
              <a:spcBef>
                <a:spcPts val="0"/>
              </a:spcBef>
              <a:spcAft>
                <a:spcPts val="0"/>
              </a:spcAft>
              <a:buNone/>
              <a:defRPr sz="1400">
                <a:solidFill>
                  <a:schemeClr val="dk1"/>
                </a:solidFill>
                <a:latin typeface="Barlow"/>
                <a:ea typeface="Barlow"/>
                <a:cs typeface="Barlow"/>
                <a:sym typeface="Barlow"/>
              </a:defRPr>
            </a:lvl3pPr>
            <a:lvl4pPr lvl="3" algn="ctr" rtl="0">
              <a:spcBef>
                <a:spcPts val="0"/>
              </a:spcBef>
              <a:spcAft>
                <a:spcPts val="0"/>
              </a:spcAft>
              <a:buNone/>
              <a:defRPr sz="1400">
                <a:solidFill>
                  <a:schemeClr val="dk1"/>
                </a:solidFill>
                <a:latin typeface="Barlow"/>
                <a:ea typeface="Barlow"/>
                <a:cs typeface="Barlow"/>
                <a:sym typeface="Barlow"/>
              </a:defRPr>
            </a:lvl4pPr>
            <a:lvl5pPr lvl="4" algn="ctr" rtl="0">
              <a:spcBef>
                <a:spcPts val="0"/>
              </a:spcBef>
              <a:spcAft>
                <a:spcPts val="0"/>
              </a:spcAft>
              <a:buNone/>
              <a:defRPr sz="1400">
                <a:solidFill>
                  <a:schemeClr val="dk1"/>
                </a:solidFill>
                <a:latin typeface="Barlow"/>
                <a:ea typeface="Barlow"/>
                <a:cs typeface="Barlow"/>
                <a:sym typeface="Barlow"/>
              </a:defRPr>
            </a:lvl5pPr>
            <a:lvl6pPr lvl="5" algn="ctr" rtl="0">
              <a:spcBef>
                <a:spcPts val="0"/>
              </a:spcBef>
              <a:spcAft>
                <a:spcPts val="0"/>
              </a:spcAft>
              <a:buNone/>
              <a:defRPr sz="1400">
                <a:solidFill>
                  <a:schemeClr val="dk1"/>
                </a:solidFill>
                <a:latin typeface="Barlow"/>
                <a:ea typeface="Barlow"/>
                <a:cs typeface="Barlow"/>
                <a:sym typeface="Barlow"/>
              </a:defRPr>
            </a:lvl6pPr>
            <a:lvl7pPr lvl="6" algn="ctr" rtl="0">
              <a:spcBef>
                <a:spcPts val="0"/>
              </a:spcBef>
              <a:spcAft>
                <a:spcPts val="0"/>
              </a:spcAft>
              <a:buNone/>
              <a:defRPr sz="1400">
                <a:solidFill>
                  <a:schemeClr val="dk1"/>
                </a:solidFill>
                <a:latin typeface="Barlow"/>
                <a:ea typeface="Barlow"/>
                <a:cs typeface="Barlow"/>
                <a:sym typeface="Barlow"/>
              </a:defRPr>
            </a:lvl7pPr>
            <a:lvl8pPr lvl="7" algn="ctr" rtl="0">
              <a:spcBef>
                <a:spcPts val="0"/>
              </a:spcBef>
              <a:spcAft>
                <a:spcPts val="0"/>
              </a:spcAft>
              <a:buNone/>
              <a:defRPr sz="1400">
                <a:solidFill>
                  <a:schemeClr val="dk1"/>
                </a:solidFill>
                <a:latin typeface="Barlow"/>
                <a:ea typeface="Barlow"/>
                <a:cs typeface="Barlow"/>
                <a:sym typeface="Barlow"/>
              </a:defRPr>
            </a:lvl8pPr>
            <a:lvl9pPr lvl="8" algn="ctr" rtl="0">
              <a:spcBef>
                <a:spcPts val="0"/>
              </a:spcBef>
              <a:spcAft>
                <a:spcPts val="0"/>
              </a:spcAft>
              <a:buNone/>
              <a:defRPr sz="1400">
                <a:solidFill>
                  <a:schemeClr val="dk1"/>
                </a:solidFill>
                <a:latin typeface="Barlow"/>
                <a:ea typeface="Barlow"/>
                <a:cs typeface="Barlow"/>
                <a:sym typeface="Barlow"/>
              </a:defRPr>
            </a:lvl9pPr>
          </a:lstStyle>
          <a:p>
            <a:endParaRPr/>
          </a:p>
        </p:txBody>
      </p:sp>
      <p:sp>
        <p:nvSpPr>
          <p:cNvPr id="116" name="Google Shape;116;p13"/>
          <p:cNvSpPr txBox="1">
            <a:spLocks noGrp="1"/>
          </p:cNvSpPr>
          <p:nvPr>
            <p:ph type="title" idx="3"/>
          </p:nvPr>
        </p:nvSpPr>
        <p:spPr>
          <a:xfrm>
            <a:off x="4739387" y="3711475"/>
            <a:ext cx="2878800" cy="401700"/>
          </a:xfrm>
          <a:prstGeom prst="rect">
            <a:avLst/>
          </a:prstGeom>
          <a:noFill/>
          <a:ln>
            <a:noFill/>
          </a:ln>
        </p:spPr>
        <p:txBody>
          <a:bodyPr spcFirstLastPara="1" wrap="square" lIns="0" tIns="0" rIns="0" bIns="0" anchor="t" anchorCtr="0">
            <a:noAutofit/>
          </a:bodyPr>
          <a:lstStyle>
            <a:lvl1pPr lvl="0" rtl="0">
              <a:spcBef>
                <a:spcPts val="0"/>
              </a:spcBef>
              <a:spcAft>
                <a:spcPts val="0"/>
              </a:spcAft>
              <a:buSzPts val="1800"/>
              <a:buFont typeface="Catamaran"/>
              <a:buNone/>
              <a:defRPr sz="2500" i="0">
                <a:solidFill>
                  <a:schemeClr val="lt1"/>
                </a:solidFill>
              </a:defRPr>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117" name="Google Shape;117;p13"/>
          <p:cNvSpPr txBox="1">
            <a:spLocks noGrp="1"/>
          </p:cNvSpPr>
          <p:nvPr>
            <p:ph type="subTitle" idx="4"/>
          </p:nvPr>
        </p:nvSpPr>
        <p:spPr>
          <a:xfrm>
            <a:off x="4941437" y="404757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Barlow"/>
                <a:ea typeface="Barlow"/>
                <a:cs typeface="Barlow"/>
                <a:sym typeface="Barlow"/>
              </a:defRPr>
            </a:lvl1pPr>
            <a:lvl2pPr lvl="1" algn="ctr" rtl="0">
              <a:spcBef>
                <a:spcPts val="0"/>
              </a:spcBef>
              <a:spcAft>
                <a:spcPts val="0"/>
              </a:spcAft>
              <a:buNone/>
              <a:defRPr sz="1400">
                <a:solidFill>
                  <a:schemeClr val="dk1"/>
                </a:solidFill>
                <a:latin typeface="Barlow"/>
                <a:ea typeface="Barlow"/>
                <a:cs typeface="Barlow"/>
                <a:sym typeface="Barlow"/>
              </a:defRPr>
            </a:lvl2pPr>
            <a:lvl3pPr lvl="2" algn="ctr" rtl="0">
              <a:spcBef>
                <a:spcPts val="0"/>
              </a:spcBef>
              <a:spcAft>
                <a:spcPts val="0"/>
              </a:spcAft>
              <a:buNone/>
              <a:defRPr sz="1400">
                <a:solidFill>
                  <a:schemeClr val="dk1"/>
                </a:solidFill>
                <a:latin typeface="Barlow"/>
                <a:ea typeface="Barlow"/>
                <a:cs typeface="Barlow"/>
                <a:sym typeface="Barlow"/>
              </a:defRPr>
            </a:lvl3pPr>
            <a:lvl4pPr lvl="3" algn="ctr" rtl="0">
              <a:spcBef>
                <a:spcPts val="0"/>
              </a:spcBef>
              <a:spcAft>
                <a:spcPts val="0"/>
              </a:spcAft>
              <a:buNone/>
              <a:defRPr sz="1400">
                <a:solidFill>
                  <a:schemeClr val="dk1"/>
                </a:solidFill>
                <a:latin typeface="Barlow"/>
                <a:ea typeface="Barlow"/>
                <a:cs typeface="Barlow"/>
                <a:sym typeface="Barlow"/>
              </a:defRPr>
            </a:lvl4pPr>
            <a:lvl5pPr lvl="4" algn="ctr" rtl="0">
              <a:spcBef>
                <a:spcPts val="0"/>
              </a:spcBef>
              <a:spcAft>
                <a:spcPts val="0"/>
              </a:spcAft>
              <a:buNone/>
              <a:defRPr sz="1400">
                <a:solidFill>
                  <a:schemeClr val="dk1"/>
                </a:solidFill>
                <a:latin typeface="Barlow"/>
                <a:ea typeface="Barlow"/>
                <a:cs typeface="Barlow"/>
                <a:sym typeface="Barlow"/>
              </a:defRPr>
            </a:lvl5pPr>
            <a:lvl6pPr lvl="5" algn="ctr" rtl="0">
              <a:spcBef>
                <a:spcPts val="0"/>
              </a:spcBef>
              <a:spcAft>
                <a:spcPts val="0"/>
              </a:spcAft>
              <a:buNone/>
              <a:defRPr sz="1400">
                <a:solidFill>
                  <a:schemeClr val="dk1"/>
                </a:solidFill>
                <a:latin typeface="Barlow"/>
                <a:ea typeface="Barlow"/>
                <a:cs typeface="Barlow"/>
                <a:sym typeface="Barlow"/>
              </a:defRPr>
            </a:lvl6pPr>
            <a:lvl7pPr lvl="6" algn="ctr" rtl="0">
              <a:spcBef>
                <a:spcPts val="0"/>
              </a:spcBef>
              <a:spcAft>
                <a:spcPts val="0"/>
              </a:spcAft>
              <a:buNone/>
              <a:defRPr sz="1400">
                <a:solidFill>
                  <a:schemeClr val="dk1"/>
                </a:solidFill>
                <a:latin typeface="Barlow"/>
                <a:ea typeface="Barlow"/>
                <a:cs typeface="Barlow"/>
                <a:sym typeface="Barlow"/>
              </a:defRPr>
            </a:lvl7pPr>
            <a:lvl8pPr lvl="7" algn="ctr" rtl="0">
              <a:spcBef>
                <a:spcPts val="0"/>
              </a:spcBef>
              <a:spcAft>
                <a:spcPts val="0"/>
              </a:spcAft>
              <a:buNone/>
              <a:defRPr sz="1400">
                <a:solidFill>
                  <a:schemeClr val="dk1"/>
                </a:solidFill>
                <a:latin typeface="Barlow"/>
                <a:ea typeface="Barlow"/>
                <a:cs typeface="Barlow"/>
                <a:sym typeface="Barlow"/>
              </a:defRPr>
            </a:lvl8pPr>
            <a:lvl9pPr lvl="8" algn="ctr" rtl="0">
              <a:spcBef>
                <a:spcPts val="0"/>
              </a:spcBef>
              <a:spcAft>
                <a:spcPts val="0"/>
              </a:spcAft>
              <a:buNone/>
              <a:defRPr sz="1400">
                <a:solidFill>
                  <a:schemeClr val="dk1"/>
                </a:solidFill>
                <a:latin typeface="Barlow"/>
                <a:ea typeface="Barlow"/>
                <a:cs typeface="Barlow"/>
                <a:sym typeface="Barlow"/>
              </a:defRPr>
            </a:lvl9pPr>
          </a:lstStyle>
          <a:p>
            <a:endParaRPr/>
          </a:p>
        </p:txBody>
      </p:sp>
      <p:sp>
        <p:nvSpPr>
          <p:cNvPr id="118" name="Google Shape;118;p13"/>
          <p:cNvSpPr txBox="1">
            <a:spLocks noGrp="1"/>
          </p:cNvSpPr>
          <p:nvPr>
            <p:ph type="title" idx="5"/>
          </p:nvPr>
        </p:nvSpPr>
        <p:spPr>
          <a:xfrm>
            <a:off x="4739387" y="1892825"/>
            <a:ext cx="2878800" cy="401700"/>
          </a:xfrm>
          <a:prstGeom prst="rect">
            <a:avLst/>
          </a:prstGeom>
          <a:noFill/>
          <a:ln>
            <a:noFill/>
          </a:ln>
        </p:spPr>
        <p:txBody>
          <a:bodyPr spcFirstLastPara="1" wrap="square" lIns="0" tIns="0" rIns="0" bIns="0" anchor="t" anchorCtr="0">
            <a:noAutofit/>
          </a:bodyPr>
          <a:lstStyle>
            <a:lvl1pPr lvl="0" rtl="0">
              <a:spcBef>
                <a:spcPts val="0"/>
              </a:spcBef>
              <a:spcAft>
                <a:spcPts val="0"/>
              </a:spcAft>
              <a:buSzPts val="1800"/>
              <a:buFont typeface="Catamaran"/>
              <a:buNone/>
              <a:defRPr sz="2500" i="0">
                <a:solidFill>
                  <a:schemeClr val="lt1"/>
                </a:solidFill>
              </a:defRPr>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119" name="Google Shape;119;p13"/>
          <p:cNvSpPr txBox="1">
            <a:spLocks noGrp="1"/>
          </p:cNvSpPr>
          <p:nvPr>
            <p:ph type="subTitle" idx="6"/>
          </p:nvPr>
        </p:nvSpPr>
        <p:spPr>
          <a:xfrm>
            <a:off x="4941437" y="223167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Barlow"/>
                <a:ea typeface="Barlow"/>
                <a:cs typeface="Barlow"/>
                <a:sym typeface="Barlow"/>
              </a:defRPr>
            </a:lvl1pPr>
            <a:lvl2pPr lvl="1" algn="ctr" rtl="0">
              <a:spcBef>
                <a:spcPts val="0"/>
              </a:spcBef>
              <a:spcAft>
                <a:spcPts val="0"/>
              </a:spcAft>
              <a:buNone/>
              <a:defRPr sz="1400">
                <a:solidFill>
                  <a:schemeClr val="dk1"/>
                </a:solidFill>
                <a:latin typeface="Barlow"/>
                <a:ea typeface="Barlow"/>
                <a:cs typeface="Barlow"/>
                <a:sym typeface="Barlow"/>
              </a:defRPr>
            </a:lvl2pPr>
            <a:lvl3pPr lvl="2" algn="ctr" rtl="0">
              <a:spcBef>
                <a:spcPts val="0"/>
              </a:spcBef>
              <a:spcAft>
                <a:spcPts val="0"/>
              </a:spcAft>
              <a:buNone/>
              <a:defRPr sz="1400">
                <a:solidFill>
                  <a:schemeClr val="dk1"/>
                </a:solidFill>
                <a:latin typeface="Barlow"/>
                <a:ea typeface="Barlow"/>
                <a:cs typeface="Barlow"/>
                <a:sym typeface="Barlow"/>
              </a:defRPr>
            </a:lvl3pPr>
            <a:lvl4pPr lvl="3" algn="ctr" rtl="0">
              <a:spcBef>
                <a:spcPts val="0"/>
              </a:spcBef>
              <a:spcAft>
                <a:spcPts val="0"/>
              </a:spcAft>
              <a:buNone/>
              <a:defRPr sz="1400">
                <a:solidFill>
                  <a:schemeClr val="dk1"/>
                </a:solidFill>
                <a:latin typeface="Barlow"/>
                <a:ea typeface="Barlow"/>
                <a:cs typeface="Barlow"/>
                <a:sym typeface="Barlow"/>
              </a:defRPr>
            </a:lvl4pPr>
            <a:lvl5pPr lvl="4" algn="ctr" rtl="0">
              <a:spcBef>
                <a:spcPts val="0"/>
              </a:spcBef>
              <a:spcAft>
                <a:spcPts val="0"/>
              </a:spcAft>
              <a:buNone/>
              <a:defRPr sz="1400">
                <a:solidFill>
                  <a:schemeClr val="dk1"/>
                </a:solidFill>
                <a:latin typeface="Barlow"/>
                <a:ea typeface="Barlow"/>
                <a:cs typeface="Barlow"/>
                <a:sym typeface="Barlow"/>
              </a:defRPr>
            </a:lvl5pPr>
            <a:lvl6pPr lvl="5" algn="ctr" rtl="0">
              <a:spcBef>
                <a:spcPts val="0"/>
              </a:spcBef>
              <a:spcAft>
                <a:spcPts val="0"/>
              </a:spcAft>
              <a:buNone/>
              <a:defRPr sz="1400">
                <a:solidFill>
                  <a:schemeClr val="dk1"/>
                </a:solidFill>
                <a:latin typeface="Barlow"/>
                <a:ea typeface="Barlow"/>
                <a:cs typeface="Barlow"/>
                <a:sym typeface="Barlow"/>
              </a:defRPr>
            </a:lvl6pPr>
            <a:lvl7pPr lvl="6" algn="ctr" rtl="0">
              <a:spcBef>
                <a:spcPts val="0"/>
              </a:spcBef>
              <a:spcAft>
                <a:spcPts val="0"/>
              </a:spcAft>
              <a:buNone/>
              <a:defRPr sz="1400">
                <a:solidFill>
                  <a:schemeClr val="dk1"/>
                </a:solidFill>
                <a:latin typeface="Barlow"/>
                <a:ea typeface="Barlow"/>
                <a:cs typeface="Barlow"/>
                <a:sym typeface="Barlow"/>
              </a:defRPr>
            </a:lvl7pPr>
            <a:lvl8pPr lvl="7" algn="ctr" rtl="0">
              <a:spcBef>
                <a:spcPts val="0"/>
              </a:spcBef>
              <a:spcAft>
                <a:spcPts val="0"/>
              </a:spcAft>
              <a:buNone/>
              <a:defRPr sz="1400">
                <a:solidFill>
                  <a:schemeClr val="dk1"/>
                </a:solidFill>
                <a:latin typeface="Barlow"/>
                <a:ea typeface="Barlow"/>
                <a:cs typeface="Barlow"/>
                <a:sym typeface="Barlow"/>
              </a:defRPr>
            </a:lvl8pPr>
            <a:lvl9pPr lvl="8" algn="ctr" rtl="0">
              <a:spcBef>
                <a:spcPts val="0"/>
              </a:spcBef>
              <a:spcAft>
                <a:spcPts val="0"/>
              </a:spcAft>
              <a:buNone/>
              <a:defRPr sz="1400">
                <a:solidFill>
                  <a:schemeClr val="dk1"/>
                </a:solidFill>
                <a:latin typeface="Barlow"/>
                <a:ea typeface="Barlow"/>
                <a:cs typeface="Barlow"/>
                <a:sym typeface="Barlow"/>
              </a:defRPr>
            </a:lvl9pPr>
          </a:lstStyle>
          <a:p>
            <a:endParaRPr/>
          </a:p>
        </p:txBody>
      </p:sp>
      <p:sp>
        <p:nvSpPr>
          <p:cNvPr id="120" name="Google Shape;120;p13"/>
          <p:cNvSpPr txBox="1">
            <a:spLocks noGrp="1"/>
          </p:cNvSpPr>
          <p:nvPr>
            <p:ph type="title" idx="7"/>
          </p:nvPr>
        </p:nvSpPr>
        <p:spPr>
          <a:xfrm>
            <a:off x="1525813" y="3711475"/>
            <a:ext cx="2878800" cy="401700"/>
          </a:xfrm>
          <a:prstGeom prst="rect">
            <a:avLst/>
          </a:prstGeom>
          <a:noFill/>
          <a:ln>
            <a:noFill/>
          </a:ln>
        </p:spPr>
        <p:txBody>
          <a:bodyPr spcFirstLastPara="1" wrap="square" lIns="0" tIns="0" rIns="0" bIns="0" anchor="t" anchorCtr="0">
            <a:noAutofit/>
          </a:bodyPr>
          <a:lstStyle>
            <a:lvl1pPr lvl="0" rtl="0">
              <a:spcBef>
                <a:spcPts val="0"/>
              </a:spcBef>
              <a:spcAft>
                <a:spcPts val="0"/>
              </a:spcAft>
              <a:buSzPts val="1800"/>
              <a:buFont typeface="Catamaran"/>
              <a:buNone/>
              <a:defRPr sz="2500" i="0">
                <a:solidFill>
                  <a:schemeClr val="lt1"/>
                </a:solidFill>
              </a:defRPr>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121" name="Google Shape;121;p13"/>
          <p:cNvSpPr txBox="1">
            <a:spLocks noGrp="1"/>
          </p:cNvSpPr>
          <p:nvPr>
            <p:ph type="subTitle" idx="8"/>
          </p:nvPr>
        </p:nvSpPr>
        <p:spPr>
          <a:xfrm>
            <a:off x="1727863" y="404757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Barlow"/>
                <a:ea typeface="Barlow"/>
                <a:cs typeface="Barlow"/>
                <a:sym typeface="Barlow"/>
              </a:defRPr>
            </a:lvl1pPr>
            <a:lvl2pPr lvl="1" algn="ctr" rtl="0">
              <a:spcBef>
                <a:spcPts val="0"/>
              </a:spcBef>
              <a:spcAft>
                <a:spcPts val="0"/>
              </a:spcAft>
              <a:buNone/>
              <a:defRPr sz="1400">
                <a:solidFill>
                  <a:schemeClr val="dk1"/>
                </a:solidFill>
                <a:latin typeface="Barlow"/>
                <a:ea typeface="Barlow"/>
                <a:cs typeface="Barlow"/>
                <a:sym typeface="Barlow"/>
              </a:defRPr>
            </a:lvl2pPr>
            <a:lvl3pPr lvl="2" algn="ctr" rtl="0">
              <a:spcBef>
                <a:spcPts val="0"/>
              </a:spcBef>
              <a:spcAft>
                <a:spcPts val="0"/>
              </a:spcAft>
              <a:buNone/>
              <a:defRPr sz="1400">
                <a:solidFill>
                  <a:schemeClr val="dk1"/>
                </a:solidFill>
                <a:latin typeface="Barlow"/>
                <a:ea typeface="Barlow"/>
                <a:cs typeface="Barlow"/>
                <a:sym typeface="Barlow"/>
              </a:defRPr>
            </a:lvl3pPr>
            <a:lvl4pPr lvl="3" algn="ctr" rtl="0">
              <a:spcBef>
                <a:spcPts val="0"/>
              </a:spcBef>
              <a:spcAft>
                <a:spcPts val="0"/>
              </a:spcAft>
              <a:buNone/>
              <a:defRPr sz="1400">
                <a:solidFill>
                  <a:schemeClr val="dk1"/>
                </a:solidFill>
                <a:latin typeface="Barlow"/>
                <a:ea typeface="Barlow"/>
                <a:cs typeface="Barlow"/>
                <a:sym typeface="Barlow"/>
              </a:defRPr>
            </a:lvl4pPr>
            <a:lvl5pPr lvl="4" algn="ctr" rtl="0">
              <a:spcBef>
                <a:spcPts val="0"/>
              </a:spcBef>
              <a:spcAft>
                <a:spcPts val="0"/>
              </a:spcAft>
              <a:buNone/>
              <a:defRPr sz="1400">
                <a:solidFill>
                  <a:schemeClr val="dk1"/>
                </a:solidFill>
                <a:latin typeface="Barlow"/>
                <a:ea typeface="Barlow"/>
                <a:cs typeface="Barlow"/>
                <a:sym typeface="Barlow"/>
              </a:defRPr>
            </a:lvl5pPr>
            <a:lvl6pPr lvl="5" algn="ctr" rtl="0">
              <a:spcBef>
                <a:spcPts val="0"/>
              </a:spcBef>
              <a:spcAft>
                <a:spcPts val="0"/>
              </a:spcAft>
              <a:buNone/>
              <a:defRPr sz="1400">
                <a:solidFill>
                  <a:schemeClr val="dk1"/>
                </a:solidFill>
                <a:latin typeface="Barlow"/>
                <a:ea typeface="Barlow"/>
                <a:cs typeface="Barlow"/>
                <a:sym typeface="Barlow"/>
              </a:defRPr>
            </a:lvl6pPr>
            <a:lvl7pPr lvl="6" algn="ctr" rtl="0">
              <a:spcBef>
                <a:spcPts val="0"/>
              </a:spcBef>
              <a:spcAft>
                <a:spcPts val="0"/>
              </a:spcAft>
              <a:buNone/>
              <a:defRPr sz="1400">
                <a:solidFill>
                  <a:schemeClr val="dk1"/>
                </a:solidFill>
                <a:latin typeface="Barlow"/>
                <a:ea typeface="Barlow"/>
                <a:cs typeface="Barlow"/>
                <a:sym typeface="Barlow"/>
              </a:defRPr>
            </a:lvl7pPr>
            <a:lvl8pPr lvl="7" algn="ctr" rtl="0">
              <a:spcBef>
                <a:spcPts val="0"/>
              </a:spcBef>
              <a:spcAft>
                <a:spcPts val="0"/>
              </a:spcAft>
              <a:buNone/>
              <a:defRPr sz="1400">
                <a:solidFill>
                  <a:schemeClr val="dk1"/>
                </a:solidFill>
                <a:latin typeface="Barlow"/>
                <a:ea typeface="Barlow"/>
                <a:cs typeface="Barlow"/>
                <a:sym typeface="Barlow"/>
              </a:defRPr>
            </a:lvl8pPr>
            <a:lvl9pPr lvl="8" algn="ctr" rtl="0">
              <a:spcBef>
                <a:spcPts val="0"/>
              </a:spcBef>
              <a:spcAft>
                <a:spcPts val="0"/>
              </a:spcAft>
              <a:buNone/>
              <a:defRPr sz="1400">
                <a:solidFill>
                  <a:schemeClr val="dk1"/>
                </a:solidFill>
                <a:latin typeface="Barlow"/>
                <a:ea typeface="Barlow"/>
                <a:cs typeface="Barlow"/>
                <a:sym typeface="Barlow"/>
              </a:defRPr>
            </a:lvl9pPr>
          </a:lstStyle>
          <a:p>
            <a:endParaRPr/>
          </a:p>
        </p:txBody>
      </p:sp>
      <p:sp>
        <p:nvSpPr>
          <p:cNvPr id="122" name="Google Shape;122;p13"/>
          <p:cNvSpPr txBox="1">
            <a:spLocks noGrp="1"/>
          </p:cNvSpPr>
          <p:nvPr>
            <p:ph type="title" idx="9" hasCustomPrompt="1"/>
          </p:nvPr>
        </p:nvSpPr>
        <p:spPr>
          <a:xfrm>
            <a:off x="5560629" y="2785034"/>
            <a:ext cx="1236300" cy="9153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60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23" name="Google Shape;123;p13"/>
          <p:cNvSpPr txBox="1">
            <a:spLocks noGrp="1"/>
          </p:cNvSpPr>
          <p:nvPr>
            <p:ph type="title" idx="13" hasCustomPrompt="1"/>
          </p:nvPr>
        </p:nvSpPr>
        <p:spPr>
          <a:xfrm>
            <a:off x="2347075" y="963175"/>
            <a:ext cx="1236300" cy="9201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6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24" name="Google Shape;124;p13"/>
          <p:cNvSpPr txBox="1">
            <a:spLocks noGrp="1"/>
          </p:cNvSpPr>
          <p:nvPr>
            <p:ph type="title" idx="14" hasCustomPrompt="1"/>
          </p:nvPr>
        </p:nvSpPr>
        <p:spPr>
          <a:xfrm>
            <a:off x="5560626" y="967858"/>
            <a:ext cx="1236300" cy="9201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6000">
                <a:solidFill>
                  <a:schemeClr val="l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25" name="Google Shape;125;p13"/>
          <p:cNvSpPr txBox="1">
            <a:spLocks noGrp="1"/>
          </p:cNvSpPr>
          <p:nvPr>
            <p:ph type="title" idx="15"/>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6" name="Google Shape;126;p13"/>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8" name="Google Shape;128;p13"/>
          <p:cNvCxnSpPr/>
          <p:nvPr/>
        </p:nvCxnSpPr>
        <p:spPr>
          <a:xfrm rot="10800000" flipH="1">
            <a:off x="1819422"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129" name="Google Shape;129;p13"/>
          <p:cNvPicPr preferRelativeResize="0"/>
          <p:nvPr/>
        </p:nvPicPr>
        <p:blipFill>
          <a:blip r:embed="rId2">
            <a:alphaModFix/>
          </a:blip>
          <a:stretch>
            <a:fillRect/>
          </a:stretch>
        </p:blipFill>
        <p:spPr>
          <a:xfrm>
            <a:off x="792572" y="4692957"/>
            <a:ext cx="696402" cy="290401"/>
          </a:xfrm>
          <a:prstGeom prst="rect">
            <a:avLst/>
          </a:prstGeom>
          <a:noFill/>
          <a:ln>
            <a:noFill/>
          </a:ln>
        </p:spPr>
      </p:pic>
      <p:cxnSp>
        <p:nvCxnSpPr>
          <p:cNvPr id="130" name="Google Shape;130;p13"/>
          <p:cNvCxnSpPr/>
          <p:nvPr/>
        </p:nvCxnSpPr>
        <p:spPr>
          <a:xfrm rot="10800000" flipH="1">
            <a:off x="6042547"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131" name="Google Shape;131;p13">
            <a:hlinkClick r:id="" action="ppaction://hlinkshowjump?jump=nextslide"/>
          </p:cNvPr>
          <p:cNvSpPr/>
          <p:nvPr/>
        </p:nvSpPr>
        <p:spPr>
          <a:xfrm rot="5400000" flipH="1">
            <a:off x="8188148"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a:hlinkClick r:id="" action="ppaction://hlinkshowjump?jump=previousslide"/>
          </p:cNvPr>
          <p:cNvSpPr/>
          <p:nvPr/>
        </p:nvSpPr>
        <p:spPr>
          <a:xfrm rot="-5400000">
            <a:off x="1620596"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3" name="Google Shape;133;p13"/>
          <p:cNvPicPr preferRelativeResize="0"/>
          <p:nvPr/>
        </p:nvPicPr>
        <p:blipFill rotWithShape="1">
          <a:blip r:embed="rId3">
            <a:alphaModFix/>
          </a:blip>
          <a:srcRect t="16357" b="16357"/>
          <a:stretch/>
        </p:blipFill>
        <p:spPr>
          <a:xfrm>
            <a:off x="4359197" y="4379331"/>
            <a:ext cx="1345649" cy="526550"/>
          </a:xfrm>
          <a:prstGeom prst="rect">
            <a:avLst/>
          </a:prstGeom>
          <a:noFill/>
          <a:ln>
            <a:noFill/>
          </a:ln>
        </p:spPr>
      </p:pic>
      <p:sp>
        <p:nvSpPr>
          <p:cNvPr id="134" name="Google Shape;134;p13"/>
          <p:cNvSpPr txBox="1"/>
          <p:nvPr/>
        </p:nvSpPr>
        <p:spPr>
          <a:xfrm>
            <a:off x="4080259"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35"/>
        <p:cNvGrpSpPr/>
        <p:nvPr/>
      </p:nvGrpSpPr>
      <p:grpSpPr>
        <a:xfrm>
          <a:off x="0" y="0"/>
          <a:ext cx="0" cy="0"/>
          <a:chOff x="0" y="0"/>
          <a:chExt cx="0" cy="0"/>
        </a:xfrm>
      </p:grpSpPr>
      <p:sp>
        <p:nvSpPr>
          <p:cNvPr id="136" name="Google Shape;136;p14"/>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7" name="Google Shape;137;p14"/>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8" name="Google Shape;138;p14"/>
          <p:cNvCxnSpPr/>
          <p:nvPr/>
        </p:nvCxnSpPr>
        <p:spPr>
          <a:xfrm rot="10800000" flipH="1">
            <a:off x="1819422"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139" name="Google Shape;139;p14"/>
          <p:cNvPicPr preferRelativeResize="0"/>
          <p:nvPr/>
        </p:nvPicPr>
        <p:blipFill>
          <a:blip r:embed="rId2">
            <a:alphaModFix/>
          </a:blip>
          <a:stretch>
            <a:fillRect/>
          </a:stretch>
        </p:blipFill>
        <p:spPr>
          <a:xfrm>
            <a:off x="792572" y="4692957"/>
            <a:ext cx="696402" cy="290401"/>
          </a:xfrm>
          <a:prstGeom prst="rect">
            <a:avLst/>
          </a:prstGeom>
          <a:noFill/>
          <a:ln>
            <a:noFill/>
          </a:ln>
        </p:spPr>
      </p:pic>
      <p:cxnSp>
        <p:nvCxnSpPr>
          <p:cNvPr id="140" name="Google Shape;140;p14"/>
          <p:cNvCxnSpPr/>
          <p:nvPr/>
        </p:nvCxnSpPr>
        <p:spPr>
          <a:xfrm rot="10800000" flipH="1">
            <a:off x="6042547"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141" name="Google Shape;141;p14">
            <a:hlinkClick r:id="" action="ppaction://hlinkshowjump?jump=nextslide"/>
          </p:cNvPr>
          <p:cNvSpPr/>
          <p:nvPr/>
        </p:nvSpPr>
        <p:spPr>
          <a:xfrm rot="5400000" flipH="1">
            <a:off x="8188148"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4">
            <a:hlinkClick r:id="" action="ppaction://hlinkshowjump?jump=previousslide"/>
          </p:cNvPr>
          <p:cNvSpPr/>
          <p:nvPr/>
        </p:nvSpPr>
        <p:spPr>
          <a:xfrm rot="-5400000">
            <a:off x="1620596"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3" name="Google Shape;143;p14"/>
          <p:cNvPicPr preferRelativeResize="0"/>
          <p:nvPr/>
        </p:nvPicPr>
        <p:blipFill rotWithShape="1">
          <a:blip r:embed="rId3">
            <a:alphaModFix/>
          </a:blip>
          <a:srcRect t="16357" b="16357"/>
          <a:stretch/>
        </p:blipFill>
        <p:spPr>
          <a:xfrm>
            <a:off x="4359197" y="4379331"/>
            <a:ext cx="1345649" cy="526550"/>
          </a:xfrm>
          <a:prstGeom prst="rect">
            <a:avLst/>
          </a:prstGeom>
          <a:noFill/>
          <a:ln>
            <a:noFill/>
          </a:ln>
        </p:spPr>
      </p:pic>
      <p:sp>
        <p:nvSpPr>
          <p:cNvPr id="144" name="Google Shape;144;p14"/>
          <p:cNvSpPr txBox="1"/>
          <p:nvPr/>
        </p:nvSpPr>
        <p:spPr>
          <a:xfrm>
            <a:off x="4080259"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7" name="Google Shape;147;p15"/>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5"/>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9" name="Google Shape;149;p15"/>
          <p:cNvCxnSpPr/>
          <p:nvPr/>
        </p:nvCxnSpPr>
        <p:spPr>
          <a:xfrm rot="10800000" flipH="1">
            <a:off x="1819422"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150" name="Google Shape;150;p15"/>
          <p:cNvPicPr preferRelativeResize="0"/>
          <p:nvPr/>
        </p:nvPicPr>
        <p:blipFill>
          <a:blip r:embed="rId2">
            <a:alphaModFix/>
          </a:blip>
          <a:stretch>
            <a:fillRect/>
          </a:stretch>
        </p:blipFill>
        <p:spPr>
          <a:xfrm>
            <a:off x="792572" y="4692957"/>
            <a:ext cx="696402" cy="290401"/>
          </a:xfrm>
          <a:prstGeom prst="rect">
            <a:avLst/>
          </a:prstGeom>
          <a:noFill/>
          <a:ln>
            <a:noFill/>
          </a:ln>
        </p:spPr>
      </p:pic>
      <p:cxnSp>
        <p:nvCxnSpPr>
          <p:cNvPr id="151" name="Google Shape;151;p15"/>
          <p:cNvCxnSpPr/>
          <p:nvPr/>
        </p:nvCxnSpPr>
        <p:spPr>
          <a:xfrm rot="10800000" flipH="1">
            <a:off x="6042547"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152" name="Google Shape;152;p15">
            <a:hlinkClick r:id="" action="ppaction://hlinkshowjump?jump=nextslide"/>
          </p:cNvPr>
          <p:cNvSpPr/>
          <p:nvPr/>
        </p:nvSpPr>
        <p:spPr>
          <a:xfrm rot="5400000" flipH="1">
            <a:off x="8188148"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5">
            <a:hlinkClick r:id="" action="ppaction://hlinkshowjump?jump=previousslide"/>
          </p:cNvPr>
          <p:cNvSpPr/>
          <p:nvPr/>
        </p:nvSpPr>
        <p:spPr>
          <a:xfrm rot="-5400000">
            <a:off x="1620596"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4" name="Google Shape;154;p15"/>
          <p:cNvPicPr preferRelativeResize="0"/>
          <p:nvPr/>
        </p:nvPicPr>
        <p:blipFill rotWithShape="1">
          <a:blip r:embed="rId3">
            <a:alphaModFix/>
          </a:blip>
          <a:srcRect t="16357" b="16357"/>
          <a:stretch/>
        </p:blipFill>
        <p:spPr>
          <a:xfrm>
            <a:off x="4359197" y="4379331"/>
            <a:ext cx="1345649" cy="526550"/>
          </a:xfrm>
          <a:prstGeom prst="rect">
            <a:avLst/>
          </a:prstGeom>
          <a:noFill/>
          <a:ln>
            <a:noFill/>
          </a:ln>
        </p:spPr>
      </p:pic>
      <p:sp>
        <p:nvSpPr>
          <p:cNvPr id="155" name="Google Shape;155;p15"/>
          <p:cNvSpPr txBox="1"/>
          <p:nvPr/>
        </p:nvSpPr>
        <p:spPr>
          <a:xfrm>
            <a:off x="4080259"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3">
  <p:cSld name="TITLE_ONLY_1_1_1">
    <p:spTree>
      <p:nvGrpSpPr>
        <p:cNvPr id="1" name="Shape 156"/>
        <p:cNvGrpSpPr/>
        <p:nvPr/>
      </p:nvGrpSpPr>
      <p:grpSpPr>
        <a:xfrm>
          <a:off x="0" y="0"/>
          <a:ext cx="0" cy="0"/>
          <a:chOff x="0" y="0"/>
          <a:chExt cx="0" cy="0"/>
        </a:xfrm>
      </p:grpSpPr>
      <p:sp>
        <p:nvSpPr>
          <p:cNvPr id="157" name="Google Shape;157;p16"/>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8" name="Google Shape;158;p16"/>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9" name="Google Shape;159;p16"/>
          <p:cNvCxnSpPr/>
          <p:nvPr/>
        </p:nvCxnSpPr>
        <p:spPr>
          <a:xfrm rot="10800000" flipH="1">
            <a:off x="1583084"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160" name="Google Shape;160;p16"/>
          <p:cNvPicPr preferRelativeResize="0"/>
          <p:nvPr/>
        </p:nvPicPr>
        <p:blipFill>
          <a:blip r:embed="rId2">
            <a:alphaModFix/>
          </a:blip>
          <a:stretch>
            <a:fillRect/>
          </a:stretch>
        </p:blipFill>
        <p:spPr>
          <a:xfrm>
            <a:off x="556234" y="4692957"/>
            <a:ext cx="696402" cy="290401"/>
          </a:xfrm>
          <a:prstGeom prst="rect">
            <a:avLst/>
          </a:prstGeom>
          <a:noFill/>
          <a:ln>
            <a:noFill/>
          </a:ln>
        </p:spPr>
      </p:pic>
      <p:cxnSp>
        <p:nvCxnSpPr>
          <p:cNvPr id="161" name="Google Shape;161;p16"/>
          <p:cNvCxnSpPr/>
          <p:nvPr/>
        </p:nvCxnSpPr>
        <p:spPr>
          <a:xfrm rot="10800000" flipH="1">
            <a:off x="5806209"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162" name="Google Shape;162;p16">
            <a:hlinkClick r:id="" action="ppaction://hlinkshowjump?jump=nextslide"/>
          </p:cNvPr>
          <p:cNvSpPr/>
          <p:nvPr/>
        </p:nvSpPr>
        <p:spPr>
          <a:xfrm rot="5400000" flipH="1">
            <a:off x="7951810"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6">
            <a:hlinkClick r:id="" action="ppaction://hlinkshowjump?jump=previousslide"/>
          </p:cNvPr>
          <p:cNvSpPr/>
          <p:nvPr/>
        </p:nvSpPr>
        <p:spPr>
          <a:xfrm rot="-5400000">
            <a:off x="1384259"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4" name="Google Shape;164;p16"/>
          <p:cNvPicPr preferRelativeResize="0"/>
          <p:nvPr/>
        </p:nvPicPr>
        <p:blipFill rotWithShape="1">
          <a:blip r:embed="rId3">
            <a:alphaModFix/>
          </a:blip>
          <a:srcRect t="16357" b="16357"/>
          <a:stretch/>
        </p:blipFill>
        <p:spPr>
          <a:xfrm>
            <a:off x="4122859" y="4379331"/>
            <a:ext cx="1345649" cy="526550"/>
          </a:xfrm>
          <a:prstGeom prst="rect">
            <a:avLst/>
          </a:prstGeom>
          <a:noFill/>
          <a:ln>
            <a:noFill/>
          </a:ln>
        </p:spPr>
      </p:pic>
      <p:sp>
        <p:nvSpPr>
          <p:cNvPr id="165" name="Google Shape;165;p16"/>
          <p:cNvSpPr txBox="1"/>
          <p:nvPr/>
        </p:nvSpPr>
        <p:spPr>
          <a:xfrm>
            <a:off x="3843922"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4">
  <p:cSld name="TITLE_ONLY_1_1_1_1">
    <p:spTree>
      <p:nvGrpSpPr>
        <p:cNvPr id="1" name="Shape 166"/>
        <p:cNvGrpSpPr/>
        <p:nvPr/>
      </p:nvGrpSpPr>
      <p:grpSpPr>
        <a:xfrm>
          <a:off x="0" y="0"/>
          <a:ext cx="0" cy="0"/>
          <a:chOff x="0" y="0"/>
          <a:chExt cx="0" cy="0"/>
        </a:xfrm>
      </p:grpSpPr>
      <p:sp>
        <p:nvSpPr>
          <p:cNvPr id="167" name="Google Shape;167;p17"/>
          <p:cNvSpPr/>
          <p:nvPr/>
        </p:nvSpPr>
        <p:spPr>
          <a:xfrm rot="10800000">
            <a:off x="-61714" y="-80486"/>
            <a:ext cx="102086" cy="98519"/>
          </a:xfrm>
          <a:custGeom>
            <a:avLst/>
            <a:gdLst/>
            <a:ahLst/>
            <a:cxnLst/>
            <a:rect l="l" t="t" r="r" b="b"/>
            <a:pathLst>
              <a:path w="1116" h="1077" extrusionOk="0">
                <a:moveTo>
                  <a:pt x="229" y="0"/>
                </a:moveTo>
                <a:cubicBezTo>
                  <a:pt x="178" y="0"/>
                  <a:pt x="128" y="20"/>
                  <a:pt x="88" y="60"/>
                </a:cubicBezTo>
                <a:cubicBezTo>
                  <a:pt x="0" y="139"/>
                  <a:pt x="0" y="271"/>
                  <a:pt x="79" y="350"/>
                </a:cubicBezTo>
                <a:lnTo>
                  <a:pt x="747" y="1017"/>
                </a:lnTo>
                <a:cubicBezTo>
                  <a:pt x="786" y="1057"/>
                  <a:pt x="839" y="1076"/>
                  <a:pt x="892" y="1076"/>
                </a:cubicBezTo>
                <a:cubicBezTo>
                  <a:pt x="945" y="1076"/>
                  <a:pt x="997" y="1057"/>
                  <a:pt x="1037" y="1017"/>
                </a:cubicBezTo>
                <a:cubicBezTo>
                  <a:pt x="1116" y="938"/>
                  <a:pt x="1116" y="806"/>
                  <a:pt x="1037" y="727"/>
                </a:cubicBezTo>
                <a:lnTo>
                  <a:pt x="369" y="60"/>
                </a:lnTo>
                <a:cubicBezTo>
                  <a:pt x="330" y="20"/>
                  <a:pt x="279" y="0"/>
                  <a:pt x="2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7"/>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69" name="Google Shape;169;p17"/>
          <p:cNvGrpSpPr/>
          <p:nvPr/>
        </p:nvGrpSpPr>
        <p:grpSpPr>
          <a:xfrm>
            <a:off x="0" y="0"/>
            <a:ext cx="9143975" cy="5143500"/>
            <a:chOff x="0" y="0"/>
            <a:chExt cx="9143975" cy="5143500"/>
          </a:xfrm>
        </p:grpSpPr>
        <p:sp>
          <p:nvSpPr>
            <p:cNvPr id="170" name="Google Shape;170;p17"/>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7"/>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2" name="Google Shape;172;p17"/>
          <p:cNvCxnSpPr/>
          <p:nvPr/>
        </p:nvCxnSpPr>
        <p:spPr>
          <a:xfrm rot="10800000" flipH="1">
            <a:off x="1786134"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173" name="Google Shape;173;p17"/>
          <p:cNvPicPr preferRelativeResize="0"/>
          <p:nvPr/>
        </p:nvPicPr>
        <p:blipFill>
          <a:blip r:embed="rId2">
            <a:alphaModFix/>
          </a:blip>
          <a:stretch>
            <a:fillRect/>
          </a:stretch>
        </p:blipFill>
        <p:spPr>
          <a:xfrm>
            <a:off x="759284" y="4692957"/>
            <a:ext cx="696402" cy="290401"/>
          </a:xfrm>
          <a:prstGeom prst="rect">
            <a:avLst/>
          </a:prstGeom>
          <a:noFill/>
          <a:ln>
            <a:noFill/>
          </a:ln>
        </p:spPr>
      </p:pic>
      <p:cxnSp>
        <p:nvCxnSpPr>
          <p:cNvPr id="174" name="Google Shape;174;p17"/>
          <p:cNvCxnSpPr/>
          <p:nvPr/>
        </p:nvCxnSpPr>
        <p:spPr>
          <a:xfrm rot="10800000" flipH="1">
            <a:off x="6009259"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175" name="Google Shape;175;p17">
            <a:hlinkClick r:id="" action="ppaction://hlinkshowjump?jump=nextslide"/>
          </p:cNvPr>
          <p:cNvSpPr/>
          <p:nvPr/>
        </p:nvSpPr>
        <p:spPr>
          <a:xfrm rot="5400000" flipH="1">
            <a:off x="8154860"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7">
            <a:hlinkClick r:id="" action="ppaction://hlinkshowjump?jump=previousslide"/>
          </p:cNvPr>
          <p:cNvSpPr/>
          <p:nvPr/>
        </p:nvSpPr>
        <p:spPr>
          <a:xfrm rot="-5400000">
            <a:off x="1587309"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7" name="Google Shape;177;p17"/>
          <p:cNvPicPr preferRelativeResize="0"/>
          <p:nvPr/>
        </p:nvPicPr>
        <p:blipFill rotWithShape="1">
          <a:blip r:embed="rId3">
            <a:alphaModFix/>
          </a:blip>
          <a:srcRect t="16357" b="16357"/>
          <a:stretch/>
        </p:blipFill>
        <p:spPr>
          <a:xfrm>
            <a:off x="4325909" y="4379331"/>
            <a:ext cx="1345649" cy="526550"/>
          </a:xfrm>
          <a:prstGeom prst="rect">
            <a:avLst/>
          </a:prstGeom>
          <a:noFill/>
          <a:ln>
            <a:noFill/>
          </a:ln>
        </p:spPr>
      </p:pic>
      <p:sp>
        <p:nvSpPr>
          <p:cNvPr id="178" name="Google Shape;178;p17"/>
          <p:cNvSpPr txBox="1"/>
          <p:nvPr/>
        </p:nvSpPr>
        <p:spPr>
          <a:xfrm>
            <a:off x="4046972"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5">
  <p:cSld name="TITLE_ONLY_1_1_1_1_1">
    <p:spTree>
      <p:nvGrpSpPr>
        <p:cNvPr id="1" name="Shape 179"/>
        <p:cNvGrpSpPr/>
        <p:nvPr/>
      </p:nvGrpSpPr>
      <p:grpSpPr>
        <a:xfrm>
          <a:off x="0" y="0"/>
          <a:ext cx="0" cy="0"/>
          <a:chOff x="0" y="0"/>
          <a:chExt cx="0" cy="0"/>
        </a:xfrm>
      </p:grpSpPr>
      <p:sp>
        <p:nvSpPr>
          <p:cNvPr id="180" name="Google Shape;180;p18"/>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1" name="Google Shape;181;p18"/>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2" name="Google Shape;182;p18"/>
          <p:cNvCxnSpPr/>
          <p:nvPr/>
        </p:nvCxnSpPr>
        <p:spPr>
          <a:xfrm rot="10800000" flipH="1">
            <a:off x="2118234"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183" name="Google Shape;183;p18"/>
          <p:cNvPicPr preferRelativeResize="0"/>
          <p:nvPr/>
        </p:nvPicPr>
        <p:blipFill>
          <a:blip r:embed="rId2">
            <a:alphaModFix/>
          </a:blip>
          <a:stretch>
            <a:fillRect/>
          </a:stretch>
        </p:blipFill>
        <p:spPr>
          <a:xfrm>
            <a:off x="1091384" y="4692957"/>
            <a:ext cx="696402" cy="290401"/>
          </a:xfrm>
          <a:prstGeom prst="rect">
            <a:avLst/>
          </a:prstGeom>
          <a:noFill/>
          <a:ln>
            <a:noFill/>
          </a:ln>
        </p:spPr>
      </p:pic>
      <p:cxnSp>
        <p:nvCxnSpPr>
          <p:cNvPr id="184" name="Google Shape;184;p18"/>
          <p:cNvCxnSpPr/>
          <p:nvPr/>
        </p:nvCxnSpPr>
        <p:spPr>
          <a:xfrm rot="10800000" flipH="1">
            <a:off x="6341359"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185" name="Google Shape;185;p18">
            <a:hlinkClick r:id="" action="ppaction://hlinkshowjump?jump=nextslide"/>
          </p:cNvPr>
          <p:cNvSpPr/>
          <p:nvPr/>
        </p:nvSpPr>
        <p:spPr>
          <a:xfrm rot="5400000" flipH="1">
            <a:off x="8486960"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8">
            <a:hlinkClick r:id="" action="ppaction://hlinkshowjump?jump=previousslide"/>
          </p:cNvPr>
          <p:cNvSpPr/>
          <p:nvPr/>
        </p:nvSpPr>
        <p:spPr>
          <a:xfrm rot="-5400000">
            <a:off x="1919409"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7" name="Google Shape;187;p18"/>
          <p:cNvPicPr preferRelativeResize="0"/>
          <p:nvPr/>
        </p:nvPicPr>
        <p:blipFill rotWithShape="1">
          <a:blip r:embed="rId3">
            <a:alphaModFix/>
          </a:blip>
          <a:srcRect t="16357" b="16357"/>
          <a:stretch/>
        </p:blipFill>
        <p:spPr>
          <a:xfrm>
            <a:off x="4658009" y="4379331"/>
            <a:ext cx="1345649" cy="526550"/>
          </a:xfrm>
          <a:prstGeom prst="rect">
            <a:avLst/>
          </a:prstGeom>
          <a:noFill/>
          <a:ln>
            <a:noFill/>
          </a:ln>
        </p:spPr>
      </p:pic>
      <p:sp>
        <p:nvSpPr>
          <p:cNvPr id="188" name="Google Shape;188;p18"/>
          <p:cNvSpPr txBox="1"/>
          <p:nvPr/>
        </p:nvSpPr>
        <p:spPr>
          <a:xfrm>
            <a:off x="4379072"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6">
  <p:cSld name="TITLE_ONLY_1_1_1_1_1_2">
    <p:spTree>
      <p:nvGrpSpPr>
        <p:cNvPr id="1" name="Shape 189"/>
        <p:cNvGrpSpPr/>
        <p:nvPr/>
      </p:nvGrpSpPr>
      <p:grpSpPr>
        <a:xfrm>
          <a:off x="0" y="0"/>
          <a:ext cx="0" cy="0"/>
          <a:chOff x="0" y="0"/>
          <a:chExt cx="0" cy="0"/>
        </a:xfrm>
      </p:grpSpPr>
      <p:sp>
        <p:nvSpPr>
          <p:cNvPr id="190" name="Google Shape;190;p19"/>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1" name="Google Shape;191;p19"/>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2" name="Google Shape;192;p19"/>
          <p:cNvCxnSpPr/>
          <p:nvPr/>
        </p:nvCxnSpPr>
        <p:spPr>
          <a:xfrm rot="10800000" flipH="1">
            <a:off x="2155347"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193" name="Google Shape;193;p19"/>
          <p:cNvPicPr preferRelativeResize="0"/>
          <p:nvPr/>
        </p:nvPicPr>
        <p:blipFill>
          <a:blip r:embed="rId2">
            <a:alphaModFix/>
          </a:blip>
          <a:stretch>
            <a:fillRect/>
          </a:stretch>
        </p:blipFill>
        <p:spPr>
          <a:xfrm>
            <a:off x="1128497" y="4692957"/>
            <a:ext cx="696402" cy="290401"/>
          </a:xfrm>
          <a:prstGeom prst="rect">
            <a:avLst/>
          </a:prstGeom>
          <a:noFill/>
          <a:ln>
            <a:noFill/>
          </a:ln>
        </p:spPr>
      </p:pic>
      <p:cxnSp>
        <p:nvCxnSpPr>
          <p:cNvPr id="194" name="Google Shape;194;p19"/>
          <p:cNvCxnSpPr/>
          <p:nvPr/>
        </p:nvCxnSpPr>
        <p:spPr>
          <a:xfrm rot="10800000" flipH="1">
            <a:off x="6378472"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195" name="Google Shape;195;p19">
            <a:hlinkClick r:id="" action="ppaction://hlinkshowjump?jump=nextslide"/>
          </p:cNvPr>
          <p:cNvSpPr/>
          <p:nvPr/>
        </p:nvSpPr>
        <p:spPr>
          <a:xfrm rot="5400000" flipH="1">
            <a:off x="8524073"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9">
            <a:hlinkClick r:id="" action="ppaction://hlinkshowjump?jump=previousslide"/>
          </p:cNvPr>
          <p:cNvSpPr/>
          <p:nvPr/>
        </p:nvSpPr>
        <p:spPr>
          <a:xfrm rot="-5400000">
            <a:off x="1956521"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7" name="Google Shape;197;p19"/>
          <p:cNvPicPr preferRelativeResize="0"/>
          <p:nvPr/>
        </p:nvPicPr>
        <p:blipFill rotWithShape="1">
          <a:blip r:embed="rId3">
            <a:alphaModFix/>
          </a:blip>
          <a:srcRect t="16357" b="16357"/>
          <a:stretch/>
        </p:blipFill>
        <p:spPr>
          <a:xfrm>
            <a:off x="4695122" y="4379331"/>
            <a:ext cx="1345649" cy="526550"/>
          </a:xfrm>
          <a:prstGeom prst="rect">
            <a:avLst/>
          </a:prstGeom>
          <a:noFill/>
          <a:ln>
            <a:noFill/>
          </a:ln>
        </p:spPr>
      </p:pic>
      <p:sp>
        <p:nvSpPr>
          <p:cNvPr id="198" name="Google Shape;198;p19"/>
          <p:cNvSpPr txBox="1"/>
          <p:nvPr/>
        </p:nvSpPr>
        <p:spPr>
          <a:xfrm>
            <a:off x="4416184"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7">
  <p:cSld name="TITLE_ONLY_1_1_1_1_1_1">
    <p:spTree>
      <p:nvGrpSpPr>
        <p:cNvPr id="1" name="Shape 199"/>
        <p:cNvGrpSpPr/>
        <p:nvPr/>
      </p:nvGrpSpPr>
      <p:grpSpPr>
        <a:xfrm>
          <a:off x="0" y="0"/>
          <a:ext cx="0" cy="0"/>
          <a:chOff x="0" y="0"/>
          <a:chExt cx="0" cy="0"/>
        </a:xfrm>
      </p:grpSpPr>
      <p:sp>
        <p:nvSpPr>
          <p:cNvPr id="200" name="Google Shape;200;p20"/>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1" name="Google Shape;201;p20"/>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2" name="Google Shape;202;p20"/>
          <p:cNvCxnSpPr/>
          <p:nvPr/>
        </p:nvCxnSpPr>
        <p:spPr>
          <a:xfrm rot="10800000" flipH="1">
            <a:off x="1486434" y="4821525"/>
            <a:ext cx="2078400" cy="8400"/>
          </a:xfrm>
          <a:prstGeom prst="straightConnector1">
            <a:avLst/>
          </a:prstGeom>
          <a:noFill/>
          <a:ln w="9525" cap="flat" cmpd="sng">
            <a:solidFill>
              <a:schemeClr val="lt1"/>
            </a:solidFill>
            <a:prstDash val="solid"/>
            <a:round/>
            <a:headEnd type="none" w="med" len="med"/>
            <a:tailEnd type="none" w="med" len="med"/>
          </a:ln>
        </p:spPr>
      </p:cxnSp>
      <p:pic>
        <p:nvPicPr>
          <p:cNvPr id="203" name="Google Shape;203;p20"/>
          <p:cNvPicPr preferRelativeResize="0"/>
          <p:nvPr/>
        </p:nvPicPr>
        <p:blipFill>
          <a:blip r:embed="rId2">
            <a:alphaModFix/>
          </a:blip>
          <a:stretch>
            <a:fillRect/>
          </a:stretch>
        </p:blipFill>
        <p:spPr>
          <a:xfrm>
            <a:off x="459584" y="4696882"/>
            <a:ext cx="696402" cy="290401"/>
          </a:xfrm>
          <a:prstGeom prst="rect">
            <a:avLst/>
          </a:prstGeom>
          <a:noFill/>
          <a:ln>
            <a:noFill/>
          </a:ln>
        </p:spPr>
      </p:pic>
      <p:cxnSp>
        <p:nvCxnSpPr>
          <p:cNvPr id="204" name="Google Shape;204;p20"/>
          <p:cNvCxnSpPr/>
          <p:nvPr/>
        </p:nvCxnSpPr>
        <p:spPr>
          <a:xfrm rot="10800000" flipH="1">
            <a:off x="5709559" y="4821525"/>
            <a:ext cx="2078400" cy="8400"/>
          </a:xfrm>
          <a:prstGeom prst="straightConnector1">
            <a:avLst/>
          </a:prstGeom>
          <a:noFill/>
          <a:ln w="9525" cap="flat" cmpd="sng">
            <a:solidFill>
              <a:schemeClr val="lt1"/>
            </a:solidFill>
            <a:prstDash val="solid"/>
            <a:round/>
            <a:headEnd type="none" w="med" len="med"/>
            <a:tailEnd type="none" w="med" len="med"/>
          </a:ln>
        </p:spPr>
      </p:cxnSp>
      <p:sp>
        <p:nvSpPr>
          <p:cNvPr id="205" name="Google Shape;205;p20">
            <a:hlinkClick r:id="" action="ppaction://hlinkshowjump?jump=nextslide"/>
          </p:cNvPr>
          <p:cNvSpPr/>
          <p:nvPr/>
        </p:nvSpPr>
        <p:spPr>
          <a:xfrm rot="5400000" flipH="1">
            <a:off x="7855160" y="4772025"/>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0">
            <a:hlinkClick r:id="" action="ppaction://hlinkshowjump?jump=previousslide"/>
          </p:cNvPr>
          <p:cNvSpPr/>
          <p:nvPr/>
        </p:nvSpPr>
        <p:spPr>
          <a:xfrm rot="-5400000">
            <a:off x="1287609" y="4773225"/>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7" name="Google Shape;207;p20"/>
          <p:cNvPicPr preferRelativeResize="0"/>
          <p:nvPr/>
        </p:nvPicPr>
        <p:blipFill rotWithShape="1">
          <a:blip r:embed="rId3">
            <a:alphaModFix/>
          </a:blip>
          <a:srcRect t="16357" b="16357"/>
          <a:stretch/>
        </p:blipFill>
        <p:spPr>
          <a:xfrm>
            <a:off x="4026209" y="4383256"/>
            <a:ext cx="1345649" cy="526550"/>
          </a:xfrm>
          <a:prstGeom prst="rect">
            <a:avLst/>
          </a:prstGeom>
          <a:noFill/>
          <a:ln>
            <a:noFill/>
          </a:ln>
        </p:spPr>
      </p:pic>
      <p:sp>
        <p:nvSpPr>
          <p:cNvPr id="208" name="Google Shape;208;p20"/>
          <p:cNvSpPr txBox="1"/>
          <p:nvPr/>
        </p:nvSpPr>
        <p:spPr>
          <a:xfrm>
            <a:off x="3747272" y="4824325"/>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4417825" y="2356375"/>
            <a:ext cx="3447900" cy="8112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sz="40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20" name="Google Shape;20;p3"/>
          <p:cNvSpPr txBox="1">
            <a:spLocks noGrp="1"/>
          </p:cNvSpPr>
          <p:nvPr>
            <p:ph type="subTitle" idx="1"/>
          </p:nvPr>
        </p:nvSpPr>
        <p:spPr>
          <a:xfrm>
            <a:off x="4696375" y="3067600"/>
            <a:ext cx="2890800" cy="619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100"/>
              <a:buFont typeface="Roboto Slab Light"/>
              <a:buNone/>
              <a:defRPr sz="1600">
                <a:solidFill>
                  <a:schemeClr val="dk1"/>
                </a:solidFill>
                <a:latin typeface="Barlow"/>
                <a:ea typeface="Barlow"/>
                <a:cs typeface="Barlow"/>
                <a:sym typeface="Barlow"/>
              </a:defRPr>
            </a:lvl1pPr>
            <a:lvl2pPr lvl="1"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2pPr>
            <a:lvl3pPr lvl="2"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3pPr>
            <a:lvl4pPr lvl="3"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4pPr>
            <a:lvl5pPr lvl="4"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5pPr>
            <a:lvl6pPr lvl="5"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6pPr>
            <a:lvl7pPr lvl="6"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7pPr>
            <a:lvl8pPr lvl="7"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8pPr>
            <a:lvl9pPr lvl="8"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9pPr>
          </a:lstStyle>
          <a:p>
            <a:endParaRPr/>
          </a:p>
        </p:txBody>
      </p:sp>
      <p:sp>
        <p:nvSpPr>
          <p:cNvPr id="21" name="Google Shape;21;p3"/>
          <p:cNvSpPr txBox="1">
            <a:spLocks noGrp="1"/>
          </p:cNvSpPr>
          <p:nvPr>
            <p:ph type="title" idx="2" hasCustomPrompt="1"/>
          </p:nvPr>
        </p:nvSpPr>
        <p:spPr>
          <a:xfrm>
            <a:off x="5077225" y="1039012"/>
            <a:ext cx="2129100" cy="14007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96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22" name="Google Shape;22;p3"/>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 name="Google Shape;23;p3"/>
          <p:cNvCxnSpPr/>
          <p:nvPr/>
        </p:nvCxnSpPr>
        <p:spPr>
          <a:xfrm rot="10800000" flipH="1">
            <a:off x="1425100" y="4817600"/>
            <a:ext cx="2078400" cy="8400"/>
          </a:xfrm>
          <a:prstGeom prst="straightConnector1">
            <a:avLst/>
          </a:prstGeom>
          <a:noFill/>
          <a:ln w="9525" cap="flat" cmpd="sng">
            <a:solidFill>
              <a:schemeClr val="lt1"/>
            </a:solidFill>
            <a:prstDash val="solid"/>
            <a:round/>
            <a:headEnd type="none" w="med" len="med"/>
            <a:tailEnd type="none" w="med" len="med"/>
          </a:ln>
        </p:spPr>
      </p:cxnSp>
      <p:cxnSp>
        <p:nvCxnSpPr>
          <p:cNvPr id="24" name="Google Shape;24;p3"/>
          <p:cNvCxnSpPr/>
          <p:nvPr/>
        </p:nvCxnSpPr>
        <p:spPr>
          <a:xfrm rot="10800000" flipH="1">
            <a:off x="5648225"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25" name="Google Shape;25;p3">
            <a:hlinkClick r:id="" action="ppaction://hlinkshowjump?jump=nextslide"/>
          </p:cNvPr>
          <p:cNvSpPr/>
          <p:nvPr/>
        </p:nvSpPr>
        <p:spPr>
          <a:xfrm rot="5400000" flipH="1">
            <a:off x="7793826"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a:hlinkClick r:id="" action="ppaction://hlinkshowjump?jump=previousslide"/>
          </p:cNvPr>
          <p:cNvSpPr/>
          <p:nvPr/>
        </p:nvSpPr>
        <p:spPr>
          <a:xfrm rot="-5400000">
            <a:off x="1226274"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8">
  <p:cSld name="TITLE_ONLY_1_1_1_1_1_1_1">
    <p:spTree>
      <p:nvGrpSpPr>
        <p:cNvPr id="1" name="Shape 209"/>
        <p:cNvGrpSpPr/>
        <p:nvPr/>
      </p:nvGrpSpPr>
      <p:grpSpPr>
        <a:xfrm>
          <a:off x="0" y="0"/>
          <a:ext cx="0" cy="0"/>
          <a:chOff x="0" y="0"/>
          <a:chExt cx="0" cy="0"/>
        </a:xfrm>
      </p:grpSpPr>
      <p:sp>
        <p:nvSpPr>
          <p:cNvPr id="210" name="Google Shape;210;p21"/>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1" name="Google Shape;211;p21"/>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2" name="Google Shape;212;p21"/>
          <p:cNvCxnSpPr/>
          <p:nvPr/>
        </p:nvCxnSpPr>
        <p:spPr>
          <a:xfrm rot="10800000" flipH="1">
            <a:off x="1486434" y="4821525"/>
            <a:ext cx="2078400" cy="8400"/>
          </a:xfrm>
          <a:prstGeom prst="straightConnector1">
            <a:avLst/>
          </a:prstGeom>
          <a:noFill/>
          <a:ln w="9525" cap="flat" cmpd="sng">
            <a:solidFill>
              <a:schemeClr val="lt1"/>
            </a:solidFill>
            <a:prstDash val="solid"/>
            <a:round/>
            <a:headEnd type="none" w="med" len="med"/>
            <a:tailEnd type="none" w="med" len="med"/>
          </a:ln>
        </p:spPr>
      </p:cxnSp>
      <p:pic>
        <p:nvPicPr>
          <p:cNvPr id="213" name="Google Shape;213;p21"/>
          <p:cNvPicPr preferRelativeResize="0"/>
          <p:nvPr/>
        </p:nvPicPr>
        <p:blipFill>
          <a:blip r:embed="rId2">
            <a:alphaModFix/>
          </a:blip>
          <a:stretch>
            <a:fillRect/>
          </a:stretch>
        </p:blipFill>
        <p:spPr>
          <a:xfrm>
            <a:off x="459584" y="4696882"/>
            <a:ext cx="696402" cy="290401"/>
          </a:xfrm>
          <a:prstGeom prst="rect">
            <a:avLst/>
          </a:prstGeom>
          <a:noFill/>
          <a:ln>
            <a:noFill/>
          </a:ln>
        </p:spPr>
      </p:pic>
      <p:cxnSp>
        <p:nvCxnSpPr>
          <p:cNvPr id="214" name="Google Shape;214;p21"/>
          <p:cNvCxnSpPr/>
          <p:nvPr/>
        </p:nvCxnSpPr>
        <p:spPr>
          <a:xfrm rot="10800000" flipH="1">
            <a:off x="5709559" y="4821525"/>
            <a:ext cx="2078400" cy="8400"/>
          </a:xfrm>
          <a:prstGeom prst="straightConnector1">
            <a:avLst/>
          </a:prstGeom>
          <a:noFill/>
          <a:ln w="9525" cap="flat" cmpd="sng">
            <a:solidFill>
              <a:schemeClr val="lt1"/>
            </a:solidFill>
            <a:prstDash val="solid"/>
            <a:round/>
            <a:headEnd type="none" w="med" len="med"/>
            <a:tailEnd type="none" w="med" len="med"/>
          </a:ln>
        </p:spPr>
      </p:cxnSp>
      <p:sp>
        <p:nvSpPr>
          <p:cNvPr id="215" name="Google Shape;215;p21">
            <a:hlinkClick r:id="" action="ppaction://hlinkshowjump?jump=nextslide"/>
          </p:cNvPr>
          <p:cNvSpPr/>
          <p:nvPr/>
        </p:nvSpPr>
        <p:spPr>
          <a:xfrm rot="5400000" flipH="1">
            <a:off x="7855160" y="4772025"/>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1">
            <a:hlinkClick r:id="" action="ppaction://hlinkshowjump?jump=previousslide"/>
          </p:cNvPr>
          <p:cNvSpPr/>
          <p:nvPr/>
        </p:nvSpPr>
        <p:spPr>
          <a:xfrm rot="-5400000">
            <a:off x="1287609" y="4773225"/>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7" name="Google Shape;217;p21"/>
          <p:cNvPicPr preferRelativeResize="0"/>
          <p:nvPr/>
        </p:nvPicPr>
        <p:blipFill rotWithShape="1">
          <a:blip r:embed="rId3">
            <a:alphaModFix/>
          </a:blip>
          <a:srcRect t="16357" b="16357"/>
          <a:stretch/>
        </p:blipFill>
        <p:spPr>
          <a:xfrm>
            <a:off x="4026209" y="4383256"/>
            <a:ext cx="1345649" cy="526550"/>
          </a:xfrm>
          <a:prstGeom prst="rect">
            <a:avLst/>
          </a:prstGeom>
          <a:noFill/>
          <a:ln>
            <a:noFill/>
          </a:ln>
        </p:spPr>
      </p:pic>
      <p:sp>
        <p:nvSpPr>
          <p:cNvPr id="218" name="Google Shape;218;p21"/>
          <p:cNvSpPr txBox="1"/>
          <p:nvPr/>
        </p:nvSpPr>
        <p:spPr>
          <a:xfrm>
            <a:off x="3747272" y="4824325"/>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9">
  <p:cSld name="TITLE_ONLY_1_1_1_1_1_1_1_1">
    <p:spTree>
      <p:nvGrpSpPr>
        <p:cNvPr id="1" name="Shape 219"/>
        <p:cNvGrpSpPr/>
        <p:nvPr/>
      </p:nvGrpSpPr>
      <p:grpSpPr>
        <a:xfrm>
          <a:off x="0" y="0"/>
          <a:ext cx="0" cy="0"/>
          <a:chOff x="0" y="0"/>
          <a:chExt cx="0" cy="0"/>
        </a:xfrm>
      </p:grpSpPr>
      <p:sp>
        <p:nvSpPr>
          <p:cNvPr id="220" name="Google Shape;220;p22"/>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21" name="Google Shape;221;p22"/>
          <p:cNvGrpSpPr/>
          <p:nvPr/>
        </p:nvGrpSpPr>
        <p:grpSpPr>
          <a:xfrm>
            <a:off x="0" y="0"/>
            <a:ext cx="9143975" cy="5143500"/>
            <a:chOff x="0" y="0"/>
            <a:chExt cx="9143975" cy="5143500"/>
          </a:xfrm>
        </p:grpSpPr>
        <p:sp>
          <p:nvSpPr>
            <p:cNvPr id="222" name="Google Shape;222;p22"/>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2"/>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24" name="Google Shape;224;p22"/>
          <p:cNvCxnSpPr/>
          <p:nvPr/>
        </p:nvCxnSpPr>
        <p:spPr>
          <a:xfrm rot="10800000" flipH="1">
            <a:off x="1819422"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225" name="Google Shape;225;p22"/>
          <p:cNvPicPr preferRelativeResize="0"/>
          <p:nvPr/>
        </p:nvPicPr>
        <p:blipFill>
          <a:blip r:embed="rId2">
            <a:alphaModFix/>
          </a:blip>
          <a:stretch>
            <a:fillRect/>
          </a:stretch>
        </p:blipFill>
        <p:spPr>
          <a:xfrm>
            <a:off x="792572" y="4692957"/>
            <a:ext cx="696402" cy="290401"/>
          </a:xfrm>
          <a:prstGeom prst="rect">
            <a:avLst/>
          </a:prstGeom>
          <a:noFill/>
          <a:ln>
            <a:noFill/>
          </a:ln>
        </p:spPr>
      </p:pic>
      <p:cxnSp>
        <p:nvCxnSpPr>
          <p:cNvPr id="226" name="Google Shape;226;p22"/>
          <p:cNvCxnSpPr/>
          <p:nvPr/>
        </p:nvCxnSpPr>
        <p:spPr>
          <a:xfrm rot="10800000" flipH="1">
            <a:off x="6042547"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227" name="Google Shape;227;p22">
            <a:hlinkClick r:id="" action="ppaction://hlinkshowjump?jump=nextslide"/>
          </p:cNvPr>
          <p:cNvSpPr/>
          <p:nvPr/>
        </p:nvSpPr>
        <p:spPr>
          <a:xfrm rot="5400000" flipH="1">
            <a:off x="8188148"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2">
            <a:hlinkClick r:id="" action="ppaction://hlinkshowjump?jump=previousslide"/>
          </p:cNvPr>
          <p:cNvSpPr/>
          <p:nvPr/>
        </p:nvSpPr>
        <p:spPr>
          <a:xfrm rot="-5400000">
            <a:off x="1620596"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9" name="Google Shape;229;p22"/>
          <p:cNvPicPr preferRelativeResize="0"/>
          <p:nvPr/>
        </p:nvPicPr>
        <p:blipFill rotWithShape="1">
          <a:blip r:embed="rId3">
            <a:alphaModFix/>
          </a:blip>
          <a:srcRect t="16357" b="16357"/>
          <a:stretch/>
        </p:blipFill>
        <p:spPr>
          <a:xfrm>
            <a:off x="4359197" y="4379331"/>
            <a:ext cx="1345649" cy="526550"/>
          </a:xfrm>
          <a:prstGeom prst="rect">
            <a:avLst/>
          </a:prstGeom>
          <a:noFill/>
          <a:ln>
            <a:noFill/>
          </a:ln>
        </p:spPr>
      </p:pic>
      <p:sp>
        <p:nvSpPr>
          <p:cNvPr id="230" name="Google Shape;230;p22"/>
          <p:cNvSpPr txBox="1"/>
          <p:nvPr/>
        </p:nvSpPr>
        <p:spPr>
          <a:xfrm>
            <a:off x="4080259"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0">
  <p:cSld name="TITLE_ONLY_1_1_1_1_1_1_1_1_1">
    <p:spTree>
      <p:nvGrpSpPr>
        <p:cNvPr id="1" name="Shape 231"/>
        <p:cNvGrpSpPr/>
        <p:nvPr/>
      </p:nvGrpSpPr>
      <p:grpSpPr>
        <a:xfrm>
          <a:off x="0" y="0"/>
          <a:ext cx="0" cy="0"/>
          <a:chOff x="0" y="0"/>
          <a:chExt cx="0" cy="0"/>
        </a:xfrm>
      </p:grpSpPr>
      <p:sp>
        <p:nvSpPr>
          <p:cNvPr id="232" name="Google Shape;232;p23"/>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3" name="Google Shape;233;p23"/>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4" name="Google Shape;234;p23"/>
          <p:cNvCxnSpPr/>
          <p:nvPr/>
        </p:nvCxnSpPr>
        <p:spPr>
          <a:xfrm rot="10800000" flipH="1">
            <a:off x="1486434" y="4821525"/>
            <a:ext cx="2078400" cy="8400"/>
          </a:xfrm>
          <a:prstGeom prst="straightConnector1">
            <a:avLst/>
          </a:prstGeom>
          <a:noFill/>
          <a:ln w="9525" cap="flat" cmpd="sng">
            <a:solidFill>
              <a:schemeClr val="lt1"/>
            </a:solidFill>
            <a:prstDash val="solid"/>
            <a:round/>
            <a:headEnd type="none" w="med" len="med"/>
            <a:tailEnd type="none" w="med" len="med"/>
          </a:ln>
        </p:spPr>
      </p:cxnSp>
      <p:pic>
        <p:nvPicPr>
          <p:cNvPr id="235" name="Google Shape;235;p23"/>
          <p:cNvPicPr preferRelativeResize="0"/>
          <p:nvPr/>
        </p:nvPicPr>
        <p:blipFill>
          <a:blip r:embed="rId2">
            <a:alphaModFix/>
          </a:blip>
          <a:stretch>
            <a:fillRect/>
          </a:stretch>
        </p:blipFill>
        <p:spPr>
          <a:xfrm>
            <a:off x="459584" y="4696882"/>
            <a:ext cx="696402" cy="290401"/>
          </a:xfrm>
          <a:prstGeom prst="rect">
            <a:avLst/>
          </a:prstGeom>
          <a:noFill/>
          <a:ln>
            <a:noFill/>
          </a:ln>
        </p:spPr>
      </p:pic>
      <p:cxnSp>
        <p:nvCxnSpPr>
          <p:cNvPr id="236" name="Google Shape;236;p23"/>
          <p:cNvCxnSpPr/>
          <p:nvPr/>
        </p:nvCxnSpPr>
        <p:spPr>
          <a:xfrm rot="10800000" flipH="1">
            <a:off x="5709559" y="4821525"/>
            <a:ext cx="2078400" cy="8400"/>
          </a:xfrm>
          <a:prstGeom prst="straightConnector1">
            <a:avLst/>
          </a:prstGeom>
          <a:noFill/>
          <a:ln w="9525" cap="flat" cmpd="sng">
            <a:solidFill>
              <a:schemeClr val="lt1"/>
            </a:solidFill>
            <a:prstDash val="solid"/>
            <a:round/>
            <a:headEnd type="none" w="med" len="med"/>
            <a:tailEnd type="none" w="med" len="med"/>
          </a:ln>
        </p:spPr>
      </p:cxnSp>
      <p:sp>
        <p:nvSpPr>
          <p:cNvPr id="237" name="Google Shape;237;p23">
            <a:hlinkClick r:id="" action="ppaction://hlinkshowjump?jump=nextslide"/>
          </p:cNvPr>
          <p:cNvSpPr/>
          <p:nvPr/>
        </p:nvSpPr>
        <p:spPr>
          <a:xfrm rot="5400000" flipH="1">
            <a:off x="7855160" y="4772025"/>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a:hlinkClick r:id="" action="ppaction://hlinkshowjump?jump=previousslide"/>
          </p:cNvPr>
          <p:cNvSpPr/>
          <p:nvPr/>
        </p:nvSpPr>
        <p:spPr>
          <a:xfrm rot="-5400000">
            <a:off x="1287609" y="4773225"/>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9" name="Google Shape;239;p23"/>
          <p:cNvPicPr preferRelativeResize="0"/>
          <p:nvPr/>
        </p:nvPicPr>
        <p:blipFill rotWithShape="1">
          <a:blip r:embed="rId3">
            <a:alphaModFix/>
          </a:blip>
          <a:srcRect t="16357" b="16357"/>
          <a:stretch/>
        </p:blipFill>
        <p:spPr>
          <a:xfrm>
            <a:off x="4026209" y="4383256"/>
            <a:ext cx="1345649" cy="526550"/>
          </a:xfrm>
          <a:prstGeom prst="rect">
            <a:avLst/>
          </a:prstGeom>
          <a:noFill/>
          <a:ln>
            <a:noFill/>
          </a:ln>
        </p:spPr>
      </p:pic>
      <p:sp>
        <p:nvSpPr>
          <p:cNvPr id="240" name="Google Shape;240;p23"/>
          <p:cNvSpPr txBox="1"/>
          <p:nvPr/>
        </p:nvSpPr>
        <p:spPr>
          <a:xfrm>
            <a:off x="3747272" y="4824325"/>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1">
  <p:cSld name="TITLE_ONLY_1_1_1_1_1_1_1_1_1_1">
    <p:spTree>
      <p:nvGrpSpPr>
        <p:cNvPr id="1" name="Shape 241"/>
        <p:cNvGrpSpPr/>
        <p:nvPr/>
      </p:nvGrpSpPr>
      <p:grpSpPr>
        <a:xfrm>
          <a:off x="0" y="0"/>
          <a:ext cx="0" cy="0"/>
          <a:chOff x="0" y="0"/>
          <a:chExt cx="0" cy="0"/>
        </a:xfrm>
      </p:grpSpPr>
      <p:sp>
        <p:nvSpPr>
          <p:cNvPr id="242" name="Google Shape;242;p24"/>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3" name="Google Shape;243;p24"/>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4" name="Google Shape;244;p24"/>
          <p:cNvCxnSpPr/>
          <p:nvPr/>
        </p:nvCxnSpPr>
        <p:spPr>
          <a:xfrm rot="10800000" flipH="1">
            <a:off x="1486434" y="4821525"/>
            <a:ext cx="2078400" cy="8400"/>
          </a:xfrm>
          <a:prstGeom prst="straightConnector1">
            <a:avLst/>
          </a:prstGeom>
          <a:noFill/>
          <a:ln w="9525" cap="flat" cmpd="sng">
            <a:solidFill>
              <a:schemeClr val="lt1"/>
            </a:solidFill>
            <a:prstDash val="solid"/>
            <a:round/>
            <a:headEnd type="none" w="med" len="med"/>
            <a:tailEnd type="none" w="med" len="med"/>
          </a:ln>
        </p:spPr>
      </p:cxnSp>
      <p:pic>
        <p:nvPicPr>
          <p:cNvPr id="245" name="Google Shape;245;p24"/>
          <p:cNvPicPr preferRelativeResize="0"/>
          <p:nvPr/>
        </p:nvPicPr>
        <p:blipFill>
          <a:blip r:embed="rId2">
            <a:alphaModFix/>
          </a:blip>
          <a:stretch>
            <a:fillRect/>
          </a:stretch>
        </p:blipFill>
        <p:spPr>
          <a:xfrm>
            <a:off x="459584" y="4696882"/>
            <a:ext cx="696402" cy="290401"/>
          </a:xfrm>
          <a:prstGeom prst="rect">
            <a:avLst/>
          </a:prstGeom>
          <a:noFill/>
          <a:ln>
            <a:noFill/>
          </a:ln>
        </p:spPr>
      </p:pic>
      <p:cxnSp>
        <p:nvCxnSpPr>
          <p:cNvPr id="246" name="Google Shape;246;p24"/>
          <p:cNvCxnSpPr/>
          <p:nvPr/>
        </p:nvCxnSpPr>
        <p:spPr>
          <a:xfrm rot="10800000" flipH="1">
            <a:off x="5709559" y="4821525"/>
            <a:ext cx="2078400" cy="8400"/>
          </a:xfrm>
          <a:prstGeom prst="straightConnector1">
            <a:avLst/>
          </a:prstGeom>
          <a:noFill/>
          <a:ln w="9525" cap="flat" cmpd="sng">
            <a:solidFill>
              <a:schemeClr val="lt1"/>
            </a:solidFill>
            <a:prstDash val="solid"/>
            <a:round/>
            <a:headEnd type="none" w="med" len="med"/>
            <a:tailEnd type="none" w="med" len="med"/>
          </a:ln>
        </p:spPr>
      </p:cxnSp>
      <p:sp>
        <p:nvSpPr>
          <p:cNvPr id="247" name="Google Shape;247;p24">
            <a:hlinkClick r:id="" action="ppaction://hlinkshowjump?jump=nextslide"/>
          </p:cNvPr>
          <p:cNvSpPr/>
          <p:nvPr/>
        </p:nvSpPr>
        <p:spPr>
          <a:xfrm rot="5400000" flipH="1">
            <a:off x="7855160" y="4772025"/>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4">
            <a:hlinkClick r:id="" action="ppaction://hlinkshowjump?jump=previousslide"/>
          </p:cNvPr>
          <p:cNvSpPr/>
          <p:nvPr/>
        </p:nvSpPr>
        <p:spPr>
          <a:xfrm rot="-5400000">
            <a:off x="1287609" y="4773225"/>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9" name="Google Shape;249;p24"/>
          <p:cNvPicPr preferRelativeResize="0"/>
          <p:nvPr/>
        </p:nvPicPr>
        <p:blipFill rotWithShape="1">
          <a:blip r:embed="rId3">
            <a:alphaModFix/>
          </a:blip>
          <a:srcRect t="16357" b="16357"/>
          <a:stretch/>
        </p:blipFill>
        <p:spPr>
          <a:xfrm>
            <a:off x="4026209" y="4383256"/>
            <a:ext cx="1345649" cy="526550"/>
          </a:xfrm>
          <a:prstGeom prst="rect">
            <a:avLst/>
          </a:prstGeom>
          <a:noFill/>
          <a:ln>
            <a:noFill/>
          </a:ln>
        </p:spPr>
      </p:pic>
      <p:sp>
        <p:nvSpPr>
          <p:cNvPr id="250" name="Google Shape;250;p24"/>
          <p:cNvSpPr txBox="1"/>
          <p:nvPr/>
        </p:nvSpPr>
        <p:spPr>
          <a:xfrm>
            <a:off x="3747272" y="4824325"/>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12">
  <p:cSld name="TITLE_ONLY_1_1_1_1_1_1_1_1_1_1_1">
    <p:spTree>
      <p:nvGrpSpPr>
        <p:cNvPr id="1" name="Shape 251"/>
        <p:cNvGrpSpPr/>
        <p:nvPr/>
      </p:nvGrpSpPr>
      <p:grpSpPr>
        <a:xfrm>
          <a:off x="0" y="0"/>
          <a:ext cx="0" cy="0"/>
          <a:chOff x="0" y="0"/>
          <a:chExt cx="0" cy="0"/>
        </a:xfrm>
      </p:grpSpPr>
      <p:sp>
        <p:nvSpPr>
          <p:cNvPr id="252" name="Google Shape;252;p25"/>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53" name="Google Shape;253;p25"/>
          <p:cNvGrpSpPr/>
          <p:nvPr/>
        </p:nvGrpSpPr>
        <p:grpSpPr>
          <a:xfrm>
            <a:off x="0" y="0"/>
            <a:ext cx="9143975" cy="5143500"/>
            <a:chOff x="0" y="0"/>
            <a:chExt cx="9143975" cy="5143500"/>
          </a:xfrm>
        </p:grpSpPr>
        <p:sp>
          <p:nvSpPr>
            <p:cNvPr id="254" name="Google Shape;254;p25"/>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5"/>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56" name="Google Shape;256;p25"/>
          <p:cNvCxnSpPr/>
          <p:nvPr/>
        </p:nvCxnSpPr>
        <p:spPr>
          <a:xfrm rot="10800000" flipH="1">
            <a:off x="1843172"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257" name="Google Shape;257;p25"/>
          <p:cNvPicPr preferRelativeResize="0"/>
          <p:nvPr/>
        </p:nvPicPr>
        <p:blipFill>
          <a:blip r:embed="rId2">
            <a:alphaModFix/>
          </a:blip>
          <a:stretch>
            <a:fillRect/>
          </a:stretch>
        </p:blipFill>
        <p:spPr>
          <a:xfrm>
            <a:off x="816322" y="4692957"/>
            <a:ext cx="696402" cy="290401"/>
          </a:xfrm>
          <a:prstGeom prst="rect">
            <a:avLst/>
          </a:prstGeom>
          <a:noFill/>
          <a:ln>
            <a:noFill/>
          </a:ln>
        </p:spPr>
      </p:pic>
      <p:cxnSp>
        <p:nvCxnSpPr>
          <p:cNvPr id="258" name="Google Shape;258;p25"/>
          <p:cNvCxnSpPr/>
          <p:nvPr/>
        </p:nvCxnSpPr>
        <p:spPr>
          <a:xfrm rot="10800000" flipH="1">
            <a:off x="6066297"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259" name="Google Shape;259;p25">
            <a:hlinkClick r:id="" action="ppaction://hlinkshowjump?jump=nextslide"/>
          </p:cNvPr>
          <p:cNvSpPr/>
          <p:nvPr/>
        </p:nvSpPr>
        <p:spPr>
          <a:xfrm rot="5400000" flipH="1">
            <a:off x="8211898"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5">
            <a:hlinkClick r:id="" action="ppaction://hlinkshowjump?jump=previousslide"/>
          </p:cNvPr>
          <p:cNvSpPr/>
          <p:nvPr/>
        </p:nvSpPr>
        <p:spPr>
          <a:xfrm rot="-5400000">
            <a:off x="1644346"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1" name="Google Shape;261;p25"/>
          <p:cNvPicPr preferRelativeResize="0"/>
          <p:nvPr/>
        </p:nvPicPr>
        <p:blipFill rotWithShape="1">
          <a:blip r:embed="rId3">
            <a:alphaModFix/>
          </a:blip>
          <a:srcRect t="16357" b="16357"/>
          <a:stretch/>
        </p:blipFill>
        <p:spPr>
          <a:xfrm>
            <a:off x="4382947" y="4379331"/>
            <a:ext cx="1345649" cy="526550"/>
          </a:xfrm>
          <a:prstGeom prst="rect">
            <a:avLst/>
          </a:prstGeom>
          <a:noFill/>
          <a:ln>
            <a:noFill/>
          </a:ln>
        </p:spPr>
      </p:pic>
      <p:sp>
        <p:nvSpPr>
          <p:cNvPr id="262" name="Google Shape;262;p25"/>
          <p:cNvSpPr txBox="1"/>
          <p:nvPr/>
        </p:nvSpPr>
        <p:spPr>
          <a:xfrm>
            <a:off x="4104009"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p:cSld name="CUSTOM_1_1">
    <p:spTree>
      <p:nvGrpSpPr>
        <p:cNvPr id="1" name="Shape 263"/>
        <p:cNvGrpSpPr/>
        <p:nvPr/>
      </p:nvGrpSpPr>
      <p:grpSpPr>
        <a:xfrm>
          <a:off x="0" y="0"/>
          <a:ext cx="0" cy="0"/>
          <a:chOff x="0" y="0"/>
          <a:chExt cx="0" cy="0"/>
        </a:xfrm>
      </p:grpSpPr>
      <p:sp>
        <p:nvSpPr>
          <p:cNvPr id="264" name="Google Shape;264;p26"/>
          <p:cNvSpPr txBox="1">
            <a:spLocks noGrp="1"/>
          </p:cNvSpPr>
          <p:nvPr>
            <p:ph type="subTitle" idx="1"/>
          </p:nvPr>
        </p:nvSpPr>
        <p:spPr>
          <a:xfrm>
            <a:off x="685800" y="2576050"/>
            <a:ext cx="3629400" cy="1144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1"/>
                </a:solidFill>
                <a:latin typeface="Barlow"/>
                <a:ea typeface="Barlow"/>
                <a:cs typeface="Barlow"/>
                <a:sym typeface="Barlow"/>
              </a:defRPr>
            </a:lvl1pPr>
            <a:lvl2pPr lvl="1" rtl="0">
              <a:spcBef>
                <a:spcPts val="0"/>
              </a:spcBef>
              <a:spcAft>
                <a:spcPts val="0"/>
              </a:spcAft>
              <a:buNone/>
              <a:defRPr sz="1600">
                <a:solidFill>
                  <a:schemeClr val="dk1"/>
                </a:solidFill>
                <a:latin typeface="Barlow"/>
                <a:ea typeface="Barlow"/>
                <a:cs typeface="Barlow"/>
                <a:sym typeface="Barlow"/>
              </a:defRPr>
            </a:lvl2pPr>
            <a:lvl3pPr lvl="2" rtl="0">
              <a:spcBef>
                <a:spcPts val="0"/>
              </a:spcBef>
              <a:spcAft>
                <a:spcPts val="0"/>
              </a:spcAft>
              <a:buNone/>
              <a:defRPr sz="1600">
                <a:solidFill>
                  <a:schemeClr val="dk1"/>
                </a:solidFill>
                <a:latin typeface="Barlow"/>
                <a:ea typeface="Barlow"/>
                <a:cs typeface="Barlow"/>
                <a:sym typeface="Barlow"/>
              </a:defRPr>
            </a:lvl3pPr>
            <a:lvl4pPr lvl="3" rtl="0">
              <a:spcBef>
                <a:spcPts val="0"/>
              </a:spcBef>
              <a:spcAft>
                <a:spcPts val="0"/>
              </a:spcAft>
              <a:buNone/>
              <a:defRPr sz="1600">
                <a:solidFill>
                  <a:schemeClr val="dk1"/>
                </a:solidFill>
                <a:latin typeface="Barlow"/>
                <a:ea typeface="Barlow"/>
                <a:cs typeface="Barlow"/>
                <a:sym typeface="Barlow"/>
              </a:defRPr>
            </a:lvl4pPr>
            <a:lvl5pPr lvl="4" rtl="0">
              <a:spcBef>
                <a:spcPts val="0"/>
              </a:spcBef>
              <a:spcAft>
                <a:spcPts val="0"/>
              </a:spcAft>
              <a:buNone/>
              <a:defRPr sz="1600">
                <a:solidFill>
                  <a:schemeClr val="dk1"/>
                </a:solidFill>
                <a:latin typeface="Barlow"/>
                <a:ea typeface="Barlow"/>
                <a:cs typeface="Barlow"/>
                <a:sym typeface="Barlow"/>
              </a:defRPr>
            </a:lvl5pPr>
            <a:lvl6pPr lvl="5" rtl="0">
              <a:spcBef>
                <a:spcPts val="0"/>
              </a:spcBef>
              <a:spcAft>
                <a:spcPts val="0"/>
              </a:spcAft>
              <a:buNone/>
              <a:defRPr sz="1600">
                <a:solidFill>
                  <a:schemeClr val="dk1"/>
                </a:solidFill>
                <a:latin typeface="Barlow"/>
                <a:ea typeface="Barlow"/>
                <a:cs typeface="Barlow"/>
                <a:sym typeface="Barlow"/>
              </a:defRPr>
            </a:lvl6pPr>
            <a:lvl7pPr lvl="6" rtl="0">
              <a:spcBef>
                <a:spcPts val="0"/>
              </a:spcBef>
              <a:spcAft>
                <a:spcPts val="0"/>
              </a:spcAft>
              <a:buNone/>
              <a:defRPr sz="1600">
                <a:solidFill>
                  <a:schemeClr val="dk1"/>
                </a:solidFill>
                <a:latin typeface="Barlow"/>
                <a:ea typeface="Barlow"/>
                <a:cs typeface="Barlow"/>
                <a:sym typeface="Barlow"/>
              </a:defRPr>
            </a:lvl7pPr>
            <a:lvl8pPr lvl="7" rtl="0">
              <a:spcBef>
                <a:spcPts val="0"/>
              </a:spcBef>
              <a:spcAft>
                <a:spcPts val="0"/>
              </a:spcAft>
              <a:buNone/>
              <a:defRPr sz="1600">
                <a:solidFill>
                  <a:schemeClr val="dk1"/>
                </a:solidFill>
                <a:latin typeface="Barlow"/>
                <a:ea typeface="Barlow"/>
                <a:cs typeface="Barlow"/>
                <a:sym typeface="Barlow"/>
              </a:defRPr>
            </a:lvl8pPr>
            <a:lvl9pPr lvl="8" rtl="0">
              <a:spcBef>
                <a:spcPts val="0"/>
              </a:spcBef>
              <a:spcAft>
                <a:spcPts val="0"/>
              </a:spcAft>
              <a:buNone/>
              <a:defRPr sz="1600">
                <a:solidFill>
                  <a:schemeClr val="dk1"/>
                </a:solidFill>
                <a:latin typeface="Barlow"/>
                <a:ea typeface="Barlow"/>
                <a:cs typeface="Barlow"/>
                <a:sym typeface="Barlow"/>
              </a:defRPr>
            </a:lvl9pPr>
          </a:lstStyle>
          <a:p>
            <a:endParaRPr/>
          </a:p>
        </p:txBody>
      </p:sp>
      <p:sp>
        <p:nvSpPr>
          <p:cNvPr id="265" name="Google Shape;265;p26"/>
          <p:cNvSpPr txBox="1">
            <a:spLocks noGrp="1"/>
          </p:cNvSpPr>
          <p:nvPr>
            <p:ph type="title"/>
          </p:nvPr>
        </p:nvSpPr>
        <p:spPr>
          <a:xfrm>
            <a:off x="687025" y="1265225"/>
            <a:ext cx="3816000" cy="12981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dk1"/>
              </a:buClr>
              <a:buSzPts val="3500"/>
              <a:buNone/>
              <a:defRPr sz="4000" b="0"/>
            </a:lvl1pPr>
            <a:lvl2pPr lvl="1" rtl="0">
              <a:spcBef>
                <a:spcPts val="0"/>
              </a:spcBef>
              <a:spcAft>
                <a:spcPts val="0"/>
              </a:spcAft>
              <a:buClr>
                <a:schemeClr val="dk1"/>
              </a:buClr>
              <a:buSzPts val="3500"/>
              <a:buNone/>
              <a:defRPr>
                <a:solidFill>
                  <a:schemeClr val="dk1"/>
                </a:solidFill>
              </a:defRPr>
            </a:lvl2pPr>
            <a:lvl3pPr lvl="2" rtl="0">
              <a:spcBef>
                <a:spcPts val="0"/>
              </a:spcBef>
              <a:spcAft>
                <a:spcPts val="0"/>
              </a:spcAft>
              <a:buClr>
                <a:schemeClr val="dk1"/>
              </a:buClr>
              <a:buSzPts val="3500"/>
              <a:buNone/>
              <a:defRPr>
                <a:solidFill>
                  <a:schemeClr val="dk1"/>
                </a:solidFill>
              </a:defRPr>
            </a:lvl3pPr>
            <a:lvl4pPr lvl="3" rtl="0">
              <a:spcBef>
                <a:spcPts val="0"/>
              </a:spcBef>
              <a:spcAft>
                <a:spcPts val="0"/>
              </a:spcAft>
              <a:buClr>
                <a:schemeClr val="dk1"/>
              </a:buClr>
              <a:buSzPts val="3500"/>
              <a:buNone/>
              <a:defRPr>
                <a:solidFill>
                  <a:schemeClr val="dk1"/>
                </a:solidFill>
              </a:defRPr>
            </a:lvl4pPr>
            <a:lvl5pPr lvl="4" rtl="0">
              <a:spcBef>
                <a:spcPts val="0"/>
              </a:spcBef>
              <a:spcAft>
                <a:spcPts val="0"/>
              </a:spcAft>
              <a:buClr>
                <a:schemeClr val="dk1"/>
              </a:buClr>
              <a:buSzPts val="3500"/>
              <a:buNone/>
              <a:defRPr>
                <a:solidFill>
                  <a:schemeClr val="dk1"/>
                </a:solidFill>
              </a:defRPr>
            </a:lvl5pPr>
            <a:lvl6pPr lvl="5" rtl="0">
              <a:spcBef>
                <a:spcPts val="0"/>
              </a:spcBef>
              <a:spcAft>
                <a:spcPts val="0"/>
              </a:spcAft>
              <a:buClr>
                <a:schemeClr val="dk1"/>
              </a:buClr>
              <a:buSzPts val="3500"/>
              <a:buNone/>
              <a:defRPr>
                <a:solidFill>
                  <a:schemeClr val="dk1"/>
                </a:solidFill>
              </a:defRPr>
            </a:lvl6pPr>
            <a:lvl7pPr lvl="6" rtl="0">
              <a:spcBef>
                <a:spcPts val="0"/>
              </a:spcBef>
              <a:spcAft>
                <a:spcPts val="0"/>
              </a:spcAft>
              <a:buClr>
                <a:schemeClr val="dk1"/>
              </a:buClr>
              <a:buSzPts val="3500"/>
              <a:buNone/>
              <a:defRPr>
                <a:solidFill>
                  <a:schemeClr val="dk1"/>
                </a:solidFill>
              </a:defRPr>
            </a:lvl7pPr>
            <a:lvl8pPr lvl="7" rtl="0">
              <a:spcBef>
                <a:spcPts val="0"/>
              </a:spcBef>
              <a:spcAft>
                <a:spcPts val="0"/>
              </a:spcAft>
              <a:buClr>
                <a:schemeClr val="dk1"/>
              </a:buClr>
              <a:buSzPts val="3500"/>
              <a:buNone/>
              <a:defRPr>
                <a:solidFill>
                  <a:schemeClr val="dk1"/>
                </a:solidFill>
              </a:defRPr>
            </a:lvl8pPr>
            <a:lvl9pPr lvl="8" rtl="0">
              <a:spcBef>
                <a:spcPts val="0"/>
              </a:spcBef>
              <a:spcAft>
                <a:spcPts val="0"/>
              </a:spcAft>
              <a:buClr>
                <a:schemeClr val="dk1"/>
              </a:buClr>
              <a:buSzPts val="3500"/>
              <a:buNone/>
              <a:defRPr>
                <a:solidFill>
                  <a:schemeClr val="dk1"/>
                </a:solidFill>
              </a:defRPr>
            </a:lvl9pPr>
          </a:lstStyle>
          <a:p>
            <a:endParaRPr/>
          </a:p>
        </p:txBody>
      </p:sp>
      <p:sp>
        <p:nvSpPr>
          <p:cNvPr id="266" name="Google Shape;266;p26"/>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7" name="Google Shape;267;p26"/>
          <p:cNvCxnSpPr/>
          <p:nvPr/>
        </p:nvCxnSpPr>
        <p:spPr>
          <a:xfrm rot="10800000" flipH="1">
            <a:off x="1486434" y="4821525"/>
            <a:ext cx="2078400" cy="8400"/>
          </a:xfrm>
          <a:prstGeom prst="straightConnector1">
            <a:avLst/>
          </a:prstGeom>
          <a:noFill/>
          <a:ln w="9525" cap="flat" cmpd="sng">
            <a:solidFill>
              <a:schemeClr val="lt1"/>
            </a:solidFill>
            <a:prstDash val="solid"/>
            <a:round/>
            <a:headEnd type="none" w="med" len="med"/>
            <a:tailEnd type="none" w="med" len="med"/>
          </a:ln>
        </p:spPr>
      </p:cxnSp>
      <p:pic>
        <p:nvPicPr>
          <p:cNvPr id="268" name="Google Shape;268;p26"/>
          <p:cNvPicPr preferRelativeResize="0"/>
          <p:nvPr/>
        </p:nvPicPr>
        <p:blipFill>
          <a:blip r:embed="rId2">
            <a:alphaModFix/>
          </a:blip>
          <a:stretch>
            <a:fillRect/>
          </a:stretch>
        </p:blipFill>
        <p:spPr>
          <a:xfrm>
            <a:off x="459584" y="4696882"/>
            <a:ext cx="696402" cy="290401"/>
          </a:xfrm>
          <a:prstGeom prst="rect">
            <a:avLst/>
          </a:prstGeom>
          <a:noFill/>
          <a:ln>
            <a:noFill/>
          </a:ln>
        </p:spPr>
      </p:pic>
      <p:cxnSp>
        <p:nvCxnSpPr>
          <p:cNvPr id="269" name="Google Shape;269;p26"/>
          <p:cNvCxnSpPr/>
          <p:nvPr/>
        </p:nvCxnSpPr>
        <p:spPr>
          <a:xfrm rot="10800000" flipH="1">
            <a:off x="5709559" y="4821525"/>
            <a:ext cx="2078400" cy="8400"/>
          </a:xfrm>
          <a:prstGeom prst="straightConnector1">
            <a:avLst/>
          </a:prstGeom>
          <a:noFill/>
          <a:ln w="9525" cap="flat" cmpd="sng">
            <a:solidFill>
              <a:schemeClr val="lt1"/>
            </a:solidFill>
            <a:prstDash val="solid"/>
            <a:round/>
            <a:headEnd type="none" w="med" len="med"/>
            <a:tailEnd type="none" w="med" len="med"/>
          </a:ln>
        </p:spPr>
      </p:cxnSp>
      <p:sp>
        <p:nvSpPr>
          <p:cNvPr id="270" name="Google Shape;270;p26">
            <a:hlinkClick r:id="" action="ppaction://hlinkshowjump?jump=nextslide"/>
          </p:cNvPr>
          <p:cNvSpPr/>
          <p:nvPr/>
        </p:nvSpPr>
        <p:spPr>
          <a:xfrm rot="5400000" flipH="1">
            <a:off x="7855160" y="4772025"/>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6">
            <a:hlinkClick r:id="" action="ppaction://hlinkshowjump?jump=previousslide"/>
          </p:cNvPr>
          <p:cNvSpPr/>
          <p:nvPr/>
        </p:nvSpPr>
        <p:spPr>
          <a:xfrm rot="-5400000">
            <a:off x="1287609" y="4773225"/>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2" name="Google Shape;272;p26"/>
          <p:cNvPicPr preferRelativeResize="0"/>
          <p:nvPr/>
        </p:nvPicPr>
        <p:blipFill rotWithShape="1">
          <a:blip r:embed="rId3">
            <a:alphaModFix/>
          </a:blip>
          <a:srcRect t="16357" b="16357"/>
          <a:stretch/>
        </p:blipFill>
        <p:spPr>
          <a:xfrm>
            <a:off x="4026209" y="4383256"/>
            <a:ext cx="1345649" cy="526550"/>
          </a:xfrm>
          <a:prstGeom prst="rect">
            <a:avLst/>
          </a:prstGeom>
          <a:noFill/>
          <a:ln>
            <a:noFill/>
          </a:ln>
        </p:spPr>
      </p:pic>
      <p:sp>
        <p:nvSpPr>
          <p:cNvPr id="273" name="Google Shape;273;p26"/>
          <p:cNvSpPr txBox="1"/>
          <p:nvPr/>
        </p:nvSpPr>
        <p:spPr>
          <a:xfrm>
            <a:off x="3747272" y="4824325"/>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
  <p:cSld name="CUSTOM_18_2">
    <p:spTree>
      <p:nvGrpSpPr>
        <p:cNvPr id="1" name="Shape 274"/>
        <p:cNvGrpSpPr/>
        <p:nvPr/>
      </p:nvGrpSpPr>
      <p:grpSpPr>
        <a:xfrm>
          <a:off x="0" y="0"/>
          <a:ext cx="0" cy="0"/>
          <a:chOff x="0" y="0"/>
          <a:chExt cx="0" cy="0"/>
        </a:xfrm>
      </p:grpSpPr>
      <p:sp>
        <p:nvSpPr>
          <p:cNvPr id="275" name="Google Shape;275;p27"/>
          <p:cNvSpPr txBox="1">
            <a:spLocks noGrp="1"/>
          </p:cNvSpPr>
          <p:nvPr>
            <p:ph type="title"/>
          </p:nvPr>
        </p:nvSpPr>
        <p:spPr>
          <a:xfrm>
            <a:off x="1593325" y="2284925"/>
            <a:ext cx="21579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None/>
              <a:defRPr sz="2500" i="0">
                <a:solidFill>
                  <a:schemeClr val="lt1"/>
                </a:solidFill>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276" name="Google Shape;276;p27"/>
          <p:cNvSpPr txBox="1">
            <a:spLocks noGrp="1"/>
          </p:cNvSpPr>
          <p:nvPr>
            <p:ph type="subTitle" idx="1"/>
          </p:nvPr>
        </p:nvSpPr>
        <p:spPr>
          <a:xfrm>
            <a:off x="1539175" y="2631100"/>
            <a:ext cx="2266200" cy="592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latin typeface="Barlow"/>
                <a:ea typeface="Barlow"/>
                <a:cs typeface="Barlow"/>
                <a:sym typeface="Barlow"/>
              </a:defRPr>
            </a:lvl1pPr>
            <a:lvl2pPr lvl="1" algn="ctr" rtl="0">
              <a:spcBef>
                <a:spcPts val="0"/>
              </a:spcBef>
              <a:spcAft>
                <a:spcPts val="0"/>
              </a:spcAft>
              <a:buNone/>
              <a:defRPr>
                <a:solidFill>
                  <a:schemeClr val="dk1"/>
                </a:solidFill>
                <a:latin typeface="Barlow"/>
                <a:ea typeface="Barlow"/>
                <a:cs typeface="Barlow"/>
                <a:sym typeface="Barlow"/>
              </a:defRPr>
            </a:lvl2pPr>
            <a:lvl3pPr lvl="2" algn="ctr" rtl="0">
              <a:spcBef>
                <a:spcPts val="0"/>
              </a:spcBef>
              <a:spcAft>
                <a:spcPts val="0"/>
              </a:spcAft>
              <a:buNone/>
              <a:defRPr>
                <a:solidFill>
                  <a:schemeClr val="dk1"/>
                </a:solidFill>
                <a:latin typeface="Barlow"/>
                <a:ea typeface="Barlow"/>
                <a:cs typeface="Barlow"/>
                <a:sym typeface="Barlow"/>
              </a:defRPr>
            </a:lvl3pPr>
            <a:lvl4pPr lvl="3" algn="ctr" rtl="0">
              <a:spcBef>
                <a:spcPts val="0"/>
              </a:spcBef>
              <a:spcAft>
                <a:spcPts val="0"/>
              </a:spcAft>
              <a:buNone/>
              <a:defRPr>
                <a:solidFill>
                  <a:schemeClr val="dk1"/>
                </a:solidFill>
                <a:latin typeface="Barlow"/>
                <a:ea typeface="Barlow"/>
                <a:cs typeface="Barlow"/>
                <a:sym typeface="Barlow"/>
              </a:defRPr>
            </a:lvl4pPr>
            <a:lvl5pPr lvl="4" algn="ctr" rtl="0">
              <a:spcBef>
                <a:spcPts val="0"/>
              </a:spcBef>
              <a:spcAft>
                <a:spcPts val="0"/>
              </a:spcAft>
              <a:buNone/>
              <a:defRPr>
                <a:solidFill>
                  <a:schemeClr val="dk1"/>
                </a:solidFill>
                <a:latin typeface="Barlow"/>
                <a:ea typeface="Barlow"/>
                <a:cs typeface="Barlow"/>
                <a:sym typeface="Barlow"/>
              </a:defRPr>
            </a:lvl5pPr>
            <a:lvl6pPr lvl="5" algn="ctr" rtl="0">
              <a:spcBef>
                <a:spcPts val="0"/>
              </a:spcBef>
              <a:spcAft>
                <a:spcPts val="0"/>
              </a:spcAft>
              <a:buNone/>
              <a:defRPr>
                <a:solidFill>
                  <a:schemeClr val="dk1"/>
                </a:solidFill>
                <a:latin typeface="Barlow"/>
                <a:ea typeface="Barlow"/>
                <a:cs typeface="Barlow"/>
                <a:sym typeface="Barlow"/>
              </a:defRPr>
            </a:lvl6pPr>
            <a:lvl7pPr lvl="6" algn="ctr" rtl="0">
              <a:spcBef>
                <a:spcPts val="0"/>
              </a:spcBef>
              <a:spcAft>
                <a:spcPts val="0"/>
              </a:spcAft>
              <a:buNone/>
              <a:defRPr>
                <a:solidFill>
                  <a:schemeClr val="dk1"/>
                </a:solidFill>
                <a:latin typeface="Barlow"/>
                <a:ea typeface="Barlow"/>
                <a:cs typeface="Barlow"/>
                <a:sym typeface="Barlow"/>
              </a:defRPr>
            </a:lvl7pPr>
            <a:lvl8pPr lvl="7" algn="ctr" rtl="0">
              <a:spcBef>
                <a:spcPts val="0"/>
              </a:spcBef>
              <a:spcAft>
                <a:spcPts val="0"/>
              </a:spcAft>
              <a:buNone/>
              <a:defRPr>
                <a:solidFill>
                  <a:schemeClr val="dk1"/>
                </a:solidFill>
                <a:latin typeface="Barlow"/>
                <a:ea typeface="Barlow"/>
                <a:cs typeface="Barlow"/>
                <a:sym typeface="Barlow"/>
              </a:defRPr>
            </a:lvl8pPr>
            <a:lvl9pPr lvl="8" algn="ctr" rtl="0">
              <a:spcBef>
                <a:spcPts val="0"/>
              </a:spcBef>
              <a:spcAft>
                <a:spcPts val="0"/>
              </a:spcAft>
              <a:buNone/>
              <a:defRPr>
                <a:solidFill>
                  <a:schemeClr val="dk1"/>
                </a:solidFill>
                <a:latin typeface="Barlow"/>
                <a:ea typeface="Barlow"/>
                <a:cs typeface="Barlow"/>
                <a:sym typeface="Barlow"/>
              </a:defRPr>
            </a:lvl9pPr>
          </a:lstStyle>
          <a:p>
            <a:endParaRPr/>
          </a:p>
        </p:txBody>
      </p:sp>
      <p:sp>
        <p:nvSpPr>
          <p:cNvPr id="277" name="Google Shape;277;p27"/>
          <p:cNvSpPr txBox="1">
            <a:spLocks noGrp="1"/>
          </p:cNvSpPr>
          <p:nvPr>
            <p:ph type="title" idx="2"/>
          </p:nvPr>
        </p:nvSpPr>
        <p:spPr>
          <a:xfrm>
            <a:off x="1593325" y="1075025"/>
            <a:ext cx="21579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None/>
              <a:defRPr sz="2500" i="0">
                <a:solidFill>
                  <a:schemeClr val="lt1"/>
                </a:solidFill>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278" name="Google Shape;278;p27"/>
          <p:cNvSpPr txBox="1">
            <a:spLocks noGrp="1"/>
          </p:cNvSpPr>
          <p:nvPr>
            <p:ph type="subTitle" idx="3"/>
          </p:nvPr>
        </p:nvSpPr>
        <p:spPr>
          <a:xfrm>
            <a:off x="1539175" y="1421200"/>
            <a:ext cx="2266200" cy="592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latin typeface="Barlow"/>
                <a:ea typeface="Barlow"/>
                <a:cs typeface="Barlow"/>
                <a:sym typeface="Barlow"/>
              </a:defRPr>
            </a:lvl1pPr>
            <a:lvl2pPr lvl="1" algn="ctr" rtl="0">
              <a:spcBef>
                <a:spcPts val="0"/>
              </a:spcBef>
              <a:spcAft>
                <a:spcPts val="0"/>
              </a:spcAft>
              <a:buNone/>
              <a:defRPr>
                <a:solidFill>
                  <a:schemeClr val="dk1"/>
                </a:solidFill>
                <a:latin typeface="Barlow"/>
                <a:ea typeface="Barlow"/>
                <a:cs typeface="Barlow"/>
                <a:sym typeface="Barlow"/>
              </a:defRPr>
            </a:lvl2pPr>
            <a:lvl3pPr lvl="2" algn="ctr" rtl="0">
              <a:spcBef>
                <a:spcPts val="0"/>
              </a:spcBef>
              <a:spcAft>
                <a:spcPts val="0"/>
              </a:spcAft>
              <a:buNone/>
              <a:defRPr>
                <a:solidFill>
                  <a:schemeClr val="dk1"/>
                </a:solidFill>
                <a:latin typeface="Barlow"/>
                <a:ea typeface="Barlow"/>
                <a:cs typeface="Barlow"/>
                <a:sym typeface="Barlow"/>
              </a:defRPr>
            </a:lvl3pPr>
            <a:lvl4pPr lvl="3" algn="ctr" rtl="0">
              <a:spcBef>
                <a:spcPts val="0"/>
              </a:spcBef>
              <a:spcAft>
                <a:spcPts val="0"/>
              </a:spcAft>
              <a:buNone/>
              <a:defRPr>
                <a:solidFill>
                  <a:schemeClr val="dk1"/>
                </a:solidFill>
                <a:latin typeface="Barlow"/>
                <a:ea typeface="Barlow"/>
                <a:cs typeface="Barlow"/>
                <a:sym typeface="Barlow"/>
              </a:defRPr>
            </a:lvl4pPr>
            <a:lvl5pPr lvl="4" algn="ctr" rtl="0">
              <a:spcBef>
                <a:spcPts val="0"/>
              </a:spcBef>
              <a:spcAft>
                <a:spcPts val="0"/>
              </a:spcAft>
              <a:buNone/>
              <a:defRPr>
                <a:solidFill>
                  <a:schemeClr val="dk1"/>
                </a:solidFill>
                <a:latin typeface="Barlow"/>
                <a:ea typeface="Barlow"/>
                <a:cs typeface="Barlow"/>
                <a:sym typeface="Barlow"/>
              </a:defRPr>
            </a:lvl5pPr>
            <a:lvl6pPr lvl="5" algn="ctr" rtl="0">
              <a:spcBef>
                <a:spcPts val="0"/>
              </a:spcBef>
              <a:spcAft>
                <a:spcPts val="0"/>
              </a:spcAft>
              <a:buNone/>
              <a:defRPr>
                <a:solidFill>
                  <a:schemeClr val="dk1"/>
                </a:solidFill>
                <a:latin typeface="Barlow"/>
                <a:ea typeface="Barlow"/>
                <a:cs typeface="Barlow"/>
                <a:sym typeface="Barlow"/>
              </a:defRPr>
            </a:lvl6pPr>
            <a:lvl7pPr lvl="6" algn="ctr" rtl="0">
              <a:spcBef>
                <a:spcPts val="0"/>
              </a:spcBef>
              <a:spcAft>
                <a:spcPts val="0"/>
              </a:spcAft>
              <a:buNone/>
              <a:defRPr>
                <a:solidFill>
                  <a:schemeClr val="dk1"/>
                </a:solidFill>
                <a:latin typeface="Barlow"/>
                <a:ea typeface="Barlow"/>
                <a:cs typeface="Barlow"/>
                <a:sym typeface="Barlow"/>
              </a:defRPr>
            </a:lvl7pPr>
            <a:lvl8pPr lvl="7" algn="ctr" rtl="0">
              <a:spcBef>
                <a:spcPts val="0"/>
              </a:spcBef>
              <a:spcAft>
                <a:spcPts val="0"/>
              </a:spcAft>
              <a:buNone/>
              <a:defRPr>
                <a:solidFill>
                  <a:schemeClr val="dk1"/>
                </a:solidFill>
                <a:latin typeface="Barlow"/>
                <a:ea typeface="Barlow"/>
                <a:cs typeface="Barlow"/>
                <a:sym typeface="Barlow"/>
              </a:defRPr>
            </a:lvl8pPr>
            <a:lvl9pPr lvl="8" algn="ctr" rtl="0">
              <a:spcBef>
                <a:spcPts val="0"/>
              </a:spcBef>
              <a:spcAft>
                <a:spcPts val="0"/>
              </a:spcAft>
              <a:buNone/>
              <a:defRPr>
                <a:solidFill>
                  <a:schemeClr val="dk1"/>
                </a:solidFill>
                <a:latin typeface="Barlow"/>
                <a:ea typeface="Barlow"/>
                <a:cs typeface="Barlow"/>
                <a:sym typeface="Barlow"/>
              </a:defRPr>
            </a:lvl9pPr>
          </a:lstStyle>
          <a:p>
            <a:endParaRPr/>
          </a:p>
        </p:txBody>
      </p:sp>
      <p:sp>
        <p:nvSpPr>
          <p:cNvPr id="279" name="Google Shape;279;p27"/>
          <p:cNvSpPr txBox="1">
            <a:spLocks noGrp="1"/>
          </p:cNvSpPr>
          <p:nvPr>
            <p:ph type="title" idx="4"/>
          </p:nvPr>
        </p:nvSpPr>
        <p:spPr>
          <a:xfrm>
            <a:off x="1593325" y="3494825"/>
            <a:ext cx="21579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None/>
              <a:defRPr sz="2500" i="0">
                <a:solidFill>
                  <a:schemeClr val="lt1"/>
                </a:solidFill>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280" name="Google Shape;280;p27"/>
          <p:cNvSpPr txBox="1">
            <a:spLocks noGrp="1"/>
          </p:cNvSpPr>
          <p:nvPr>
            <p:ph type="subTitle" idx="5"/>
          </p:nvPr>
        </p:nvSpPr>
        <p:spPr>
          <a:xfrm>
            <a:off x="1539175" y="3841000"/>
            <a:ext cx="2266200" cy="561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latin typeface="Barlow"/>
                <a:ea typeface="Barlow"/>
                <a:cs typeface="Barlow"/>
                <a:sym typeface="Barlow"/>
              </a:defRPr>
            </a:lvl1pPr>
            <a:lvl2pPr lvl="1" algn="ctr" rtl="0">
              <a:spcBef>
                <a:spcPts val="0"/>
              </a:spcBef>
              <a:spcAft>
                <a:spcPts val="0"/>
              </a:spcAft>
              <a:buNone/>
              <a:defRPr>
                <a:solidFill>
                  <a:schemeClr val="dk1"/>
                </a:solidFill>
                <a:latin typeface="Barlow"/>
                <a:ea typeface="Barlow"/>
                <a:cs typeface="Barlow"/>
                <a:sym typeface="Barlow"/>
              </a:defRPr>
            </a:lvl2pPr>
            <a:lvl3pPr lvl="2" algn="ctr" rtl="0">
              <a:spcBef>
                <a:spcPts val="0"/>
              </a:spcBef>
              <a:spcAft>
                <a:spcPts val="0"/>
              </a:spcAft>
              <a:buNone/>
              <a:defRPr>
                <a:solidFill>
                  <a:schemeClr val="dk1"/>
                </a:solidFill>
                <a:latin typeface="Barlow"/>
                <a:ea typeface="Barlow"/>
                <a:cs typeface="Barlow"/>
                <a:sym typeface="Barlow"/>
              </a:defRPr>
            </a:lvl3pPr>
            <a:lvl4pPr lvl="3" algn="ctr" rtl="0">
              <a:spcBef>
                <a:spcPts val="0"/>
              </a:spcBef>
              <a:spcAft>
                <a:spcPts val="0"/>
              </a:spcAft>
              <a:buNone/>
              <a:defRPr>
                <a:solidFill>
                  <a:schemeClr val="dk1"/>
                </a:solidFill>
                <a:latin typeface="Barlow"/>
                <a:ea typeface="Barlow"/>
                <a:cs typeface="Barlow"/>
                <a:sym typeface="Barlow"/>
              </a:defRPr>
            </a:lvl4pPr>
            <a:lvl5pPr lvl="4" algn="ctr" rtl="0">
              <a:spcBef>
                <a:spcPts val="0"/>
              </a:spcBef>
              <a:spcAft>
                <a:spcPts val="0"/>
              </a:spcAft>
              <a:buNone/>
              <a:defRPr>
                <a:solidFill>
                  <a:schemeClr val="dk1"/>
                </a:solidFill>
                <a:latin typeface="Barlow"/>
                <a:ea typeface="Barlow"/>
                <a:cs typeface="Barlow"/>
                <a:sym typeface="Barlow"/>
              </a:defRPr>
            </a:lvl5pPr>
            <a:lvl6pPr lvl="5" algn="ctr" rtl="0">
              <a:spcBef>
                <a:spcPts val="0"/>
              </a:spcBef>
              <a:spcAft>
                <a:spcPts val="0"/>
              </a:spcAft>
              <a:buNone/>
              <a:defRPr>
                <a:solidFill>
                  <a:schemeClr val="dk1"/>
                </a:solidFill>
                <a:latin typeface="Barlow"/>
                <a:ea typeface="Barlow"/>
                <a:cs typeface="Barlow"/>
                <a:sym typeface="Barlow"/>
              </a:defRPr>
            </a:lvl6pPr>
            <a:lvl7pPr lvl="6" algn="ctr" rtl="0">
              <a:spcBef>
                <a:spcPts val="0"/>
              </a:spcBef>
              <a:spcAft>
                <a:spcPts val="0"/>
              </a:spcAft>
              <a:buNone/>
              <a:defRPr>
                <a:solidFill>
                  <a:schemeClr val="dk1"/>
                </a:solidFill>
                <a:latin typeface="Barlow"/>
                <a:ea typeface="Barlow"/>
                <a:cs typeface="Barlow"/>
                <a:sym typeface="Barlow"/>
              </a:defRPr>
            </a:lvl7pPr>
            <a:lvl8pPr lvl="7" algn="ctr" rtl="0">
              <a:spcBef>
                <a:spcPts val="0"/>
              </a:spcBef>
              <a:spcAft>
                <a:spcPts val="0"/>
              </a:spcAft>
              <a:buNone/>
              <a:defRPr>
                <a:solidFill>
                  <a:schemeClr val="dk1"/>
                </a:solidFill>
                <a:latin typeface="Barlow"/>
                <a:ea typeface="Barlow"/>
                <a:cs typeface="Barlow"/>
                <a:sym typeface="Barlow"/>
              </a:defRPr>
            </a:lvl8pPr>
            <a:lvl9pPr lvl="8" algn="ctr" rtl="0">
              <a:spcBef>
                <a:spcPts val="0"/>
              </a:spcBef>
              <a:spcAft>
                <a:spcPts val="0"/>
              </a:spcAft>
              <a:buNone/>
              <a:defRPr>
                <a:solidFill>
                  <a:schemeClr val="dk1"/>
                </a:solidFill>
                <a:latin typeface="Barlow"/>
                <a:ea typeface="Barlow"/>
                <a:cs typeface="Barlow"/>
                <a:sym typeface="Barlow"/>
              </a:defRPr>
            </a:lvl9pPr>
          </a:lstStyle>
          <a:p>
            <a:endParaRPr/>
          </a:p>
        </p:txBody>
      </p:sp>
      <p:sp>
        <p:nvSpPr>
          <p:cNvPr id="281" name="Google Shape;281;p27"/>
          <p:cNvSpPr txBox="1">
            <a:spLocks noGrp="1"/>
          </p:cNvSpPr>
          <p:nvPr>
            <p:ph type="title" idx="6"/>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2" name="Google Shape;282;p27"/>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3" name="Google Shape;283;p27"/>
          <p:cNvCxnSpPr/>
          <p:nvPr/>
        </p:nvCxnSpPr>
        <p:spPr>
          <a:xfrm rot="10800000" flipH="1">
            <a:off x="1969522" y="481625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284" name="Google Shape;284;p27"/>
          <p:cNvPicPr preferRelativeResize="0"/>
          <p:nvPr/>
        </p:nvPicPr>
        <p:blipFill>
          <a:blip r:embed="rId2">
            <a:alphaModFix/>
          </a:blip>
          <a:stretch>
            <a:fillRect/>
          </a:stretch>
        </p:blipFill>
        <p:spPr>
          <a:xfrm>
            <a:off x="942672" y="4691607"/>
            <a:ext cx="696402" cy="290401"/>
          </a:xfrm>
          <a:prstGeom prst="rect">
            <a:avLst/>
          </a:prstGeom>
          <a:noFill/>
          <a:ln>
            <a:noFill/>
          </a:ln>
        </p:spPr>
      </p:pic>
      <p:cxnSp>
        <p:nvCxnSpPr>
          <p:cNvPr id="285" name="Google Shape;285;p27"/>
          <p:cNvCxnSpPr/>
          <p:nvPr/>
        </p:nvCxnSpPr>
        <p:spPr>
          <a:xfrm rot="10800000" flipH="1">
            <a:off x="6192647" y="4816250"/>
            <a:ext cx="2078400" cy="8400"/>
          </a:xfrm>
          <a:prstGeom prst="straightConnector1">
            <a:avLst/>
          </a:prstGeom>
          <a:noFill/>
          <a:ln w="9525" cap="flat" cmpd="sng">
            <a:solidFill>
              <a:schemeClr val="lt1"/>
            </a:solidFill>
            <a:prstDash val="solid"/>
            <a:round/>
            <a:headEnd type="none" w="med" len="med"/>
            <a:tailEnd type="none" w="med" len="med"/>
          </a:ln>
        </p:spPr>
      </p:cxnSp>
      <p:sp>
        <p:nvSpPr>
          <p:cNvPr id="286" name="Google Shape;286;p27">
            <a:hlinkClick r:id="" action="ppaction://hlinkshowjump?jump=nextslide"/>
          </p:cNvPr>
          <p:cNvSpPr/>
          <p:nvPr/>
        </p:nvSpPr>
        <p:spPr>
          <a:xfrm rot="5400000" flipH="1">
            <a:off x="8338248" y="476675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7">
            <a:hlinkClick r:id="" action="ppaction://hlinkshowjump?jump=previousslide"/>
          </p:cNvPr>
          <p:cNvSpPr/>
          <p:nvPr/>
        </p:nvSpPr>
        <p:spPr>
          <a:xfrm rot="-5400000">
            <a:off x="1770696" y="476795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8" name="Google Shape;288;p27"/>
          <p:cNvPicPr preferRelativeResize="0"/>
          <p:nvPr/>
        </p:nvPicPr>
        <p:blipFill rotWithShape="1">
          <a:blip r:embed="rId3">
            <a:alphaModFix/>
          </a:blip>
          <a:srcRect t="16357" b="16357"/>
          <a:stretch/>
        </p:blipFill>
        <p:spPr>
          <a:xfrm>
            <a:off x="4509297" y="4377981"/>
            <a:ext cx="1345649" cy="526550"/>
          </a:xfrm>
          <a:prstGeom prst="rect">
            <a:avLst/>
          </a:prstGeom>
          <a:noFill/>
          <a:ln>
            <a:noFill/>
          </a:ln>
        </p:spPr>
      </p:pic>
      <p:sp>
        <p:nvSpPr>
          <p:cNvPr id="289" name="Google Shape;289;p27"/>
          <p:cNvSpPr txBox="1"/>
          <p:nvPr/>
        </p:nvSpPr>
        <p:spPr>
          <a:xfrm>
            <a:off x="4230359" y="481905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our columns">
  <p:cSld name="CUSTOM_12_1_1">
    <p:spTree>
      <p:nvGrpSpPr>
        <p:cNvPr id="1" name="Shape 290"/>
        <p:cNvGrpSpPr/>
        <p:nvPr/>
      </p:nvGrpSpPr>
      <p:grpSpPr>
        <a:xfrm>
          <a:off x="0" y="0"/>
          <a:ext cx="0" cy="0"/>
          <a:chOff x="0" y="0"/>
          <a:chExt cx="0" cy="0"/>
        </a:xfrm>
      </p:grpSpPr>
      <p:sp>
        <p:nvSpPr>
          <p:cNvPr id="291" name="Google Shape;291;p28"/>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2" name="Google Shape;292;p28"/>
          <p:cNvSpPr txBox="1">
            <a:spLocks noGrp="1"/>
          </p:cNvSpPr>
          <p:nvPr>
            <p:ph type="title" idx="2"/>
          </p:nvPr>
        </p:nvSpPr>
        <p:spPr>
          <a:xfrm>
            <a:off x="4898312" y="1503250"/>
            <a:ext cx="2662500" cy="4017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800"/>
              <a:buNone/>
              <a:defRPr sz="2500" i="0">
                <a:solidFill>
                  <a:schemeClr val="lt1"/>
                </a:solidFill>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293" name="Google Shape;293;p28"/>
          <p:cNvSpPr txBox="1">
            <a:spLocks noGrp="1"/>
          </p:cNvSpPr>
          <p:nvPr>
            <p:ph type="subTitle" idx="1"/>
          </p:nvPr>
        </p:nvSpPr>
        <p:spPr>
          <a:xfrm>
            <a:off x="4820762" y="1864275"/>
            <a:ext cx="2817600" cy="808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latin typeface="Barlow"/>
                <a:ea typeface="Barlow"/>
                <a:cs typeface="Barlow"/>
                <a:sym typeface="Barlow"/>
              </a:defRPr>
            </a:lvl1pPr>
            <a:lvl2pPr lvl="1" algn="ctr" rtl="0">
              <a:spcBef>
                <a:spcPts val="0"/>
              </a:spcBef>
              <a:spcAft>
                <a:spcPts val="0"/>
              </a:spcAft>
              <a:buNone/>
              <a:defRPr>
                <a:solidFill>
                  <a:schemeClr val="dk1"/>
                </a:solidFill>
                <a:latin typeface="Barlow"/>
                <a:ea typeface="Barlow"/>
                <a:cs typeface="Barlow"/>
                <a:sym typeface="Barlow"/>
              </a:defRPr>
            </a:lvl2pPr>
            <a:lvl3pPr lvl="2" algn="ctr" rtl="0">
              <a:spcBef>
                <a:spcPts val="0"/>
              </a:spcBef>
              <a:spcAft>
                <a:spcPts val="0"/>
              </a:spcAft>
              <a:buNone/>
              <a:defRPr>
                <a:solidFill>
                  <a:schemeClr val="dk1"/>
                </a:solidFill>
                <a:latin typeface="Barlow"/>
                <a:ea typeface="Barlow"/>
                <a:cs typeface="Barlow"/>
                <a:sym typeface="Barlow"/>
              </a:defRPr>
            </a:lvl3pPr>
            <a:lvl4pPr lvl="3" algn="ctr" rtl="0">
              <a:spcBef>
                <a:spcPts val="0"/>
              </a:spcBef>
              <a:spcAft>
                <a:spcPts val="0"/>
              </a:spcAft>
              <a:buNone/>
              <a:defRPr>
                <a:solidFill>
                  <a:schemeClr val="dk1"/>
                </a:solidFill>
                <a:latin typeface="Barlow"/>
                <a:ea typeface="Barlow"/>
                <a:cs typeface="Barlow"/>
                <a:sym typeface="Barlow"/>
              </a:defRPr>
            </a:lvl4pPr>
            <a:lvl5pPr lvl="4" algn="ctr" rtl="0">
              <a:spcBef>
                <a:spcPts val="0"/>
              </a:spcBef>
              <a:spcAft>
                <a:spcPts val="0"/>
              </a:spcAft>
              <a:buNone/>
              <a:defRPr>
                <a:solidFill>
                  <a:schemeClr val="dk1"/>
                </a:solidFill>
                <a:latin typeface="Barlow"/>
                <a:ea typeface="Barlow"/>
                <a:cs typeface="Barlow"/>
                <a:sym typeface="Barlow"/>
              </a:defRPr>
            </a:lvl5pPr>
            <a:lvl6pPr lvl="5" algn="ctr" rtl="0">
              <a:spcBef>
                <a:spcPts val="0"/>
              </a:spcBef>
              <a:spcAft>
                <a:spcPts val="0"/>
              </a:spcAft>
              <a:buNone/>
              <a:defRPr>
                <a:solidFill>
                  <a:schemeClr val="dk1"/>
                </a:solidFill>
                <a:latin typeface="Barlow"/>
                <a:ea typeface="Barlow"/>
                <a:cs typeface="Barlow"/>
                <a:sym typeface="Barlow"/>
              </a:defRPr>
            </a:lvl6pPr>
            <a:lvl7pPr lvl="6" algn="ctr" rtl="0">
              <a:spcBef>
                <a:spcPts val="0"/>
              </a:spcBef>
              <a:spcAft>
                <a:spcPts val="0"/>
              </a:spcAft>
              <a:buNone/>
              <a:defRPr>
                <a:solidFill>
                  <a:schemeClr val="dk1"/>
                </a:solidFill>
                <a:latin typeface="Barlow"/>
                <a:ea typeface="Barlow"/>
                <a:cs typeface="Barlow"/>
                <a:sym typeface="Barlow"/>
              </a:defRPr>
            </a:lvl7pPr>
            <a:lvl8pPr lvl="7" algn="ctr" rtl="0">
              <a:spcBef>
                <a:spcPts val="0"/>
              </a:spcBef>
              <a:spcAft>
                <a:spcPts val="0"/>
              </a:spcAft>
              <a:buNone/>
              <a:defRPr>
                <a:solidFill>
                  <a:schemeClr val="dk1"/>
                </a:solidFill>
                <a:latin typeface="Barlow"/>
                <a:ea typeface="Barlow"/>
                <a:cs typeface="Barlow"/>
                <a:sym typeface="Barlow"/>
              </a:defRPr>
            </a:lvl8pPr>
            <a:lvl9pPr lvl="8" algn="ctr" rtl="0">
              <a:spcBef>
                <a:spcPts val="0"/>
              </a:spcBef>
              <a:spcAft>
                <a:spcPts val="0"/>
              </a:spcAft>
              <a:buNone/>
              <a:defRPr>
                <a:solidFill>
                  <a:schemeClr val="dk1"/>
                </a:solidFill>
                <a:latin typeface="Barlow"/>
                <a:ea typeface="Barlow"/>
                <a:cs typeface="Barlow"/>
                <a:sym typeface="Barlow"/>
              </a:defRPr>
            </a:lvl9pPr>
          </a:lstStyle>
          <a:p>
            <a:endParaRPr/>
          </a:p>
        </p:txBody>
      </p:sp>
      <p:sp>
        <p:nvSpPr>
          <p:cNvPr id="294" name="Google Shape;294;p28"/>
          <p:cNvSpPr txBox="1">
            <a:spLocks noGrp="1"/>
          </p:cNvSpPr>
          <p:nvPr>
            <p:ph type="title" idx="3"/>
          </p:nvPr>
        </p:nvSpPr>
        <p:spPr>
          <a:xfrm>
            <a:off x="1583188" y="1503250"/>
            <a:ext cx="2662500" cy="4017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800"/>
              <a:buNone/>
              <a:defRPr sz="2500" i="0">
                <a:solidFill>
                  <a:schemeClr val="lt1"/>
                </a:solidFill>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295" name="Google Shape;295;p28"/>
          <p:cNvSpPr txBox="1">
            <a:spLocks noGrp="1"/>
          </p:cNvSpPr>
          <p:nvPr>
            <p:ph type="subTitle" idx="4"/>
          </p:nvPr>
        </p:nvSpPr>
        <p:spPr>
          <a:xfrm>
            <a:off x="1505638" y="1864275"/>
            <a:ext cx="2817600" cy="808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latin typeface="Barlow"/>
                <a:ea typeface="Barlow"/>
                <a:cs typeface="Barlow"/>
                <a:sym typeface="Barlow"/>
              </a:defRPr>
            </a:lvl1pPr>
            <a:lvl2pPr lvl="1" algn="ctr" rtl="0">
              <a:spcBef>
                <a:spcPts val="0"/>
              </a:spcBef>
              <a:spcAft>
                <a:spcPts val="0"/>
              </a:spcAft>
              <a:buNone/>
              <a:defRPr>
                <a:solidFill>
                  <a:schemeClr val="dk1"/>
                </a:solidFill>
                <a:latin typeface="Barlow"/>
                <a:ea typeface="Barlow"/>
                <a:cs typeface="Barlow"/>
                <a:sym typeface="Barlow"/>
              </a:defRPr>
            </a:lvl2pPr>
            <a:lvl3pPr lvl="2" algn="ctr" rtl="0">
              <a:spcBef>
                <a:spcPts val="0"/>
              </a:spcBef>
              <a:spcAft>
                <a:spcPts val="0"/>
              </a:spcAft>
              <a:buNone/>
              <a:defRPr>
                <a:solidFill>
                  <a:schemeClr val="dk1"/>
                </a:solidFill>
                <a:latin typeface="Barlow"/>
                <a:ea typeface="Barlow"/>
                <a:cs typeface="Barlow"/>
                <a:sym typeface="Barlow"/>
              </a:defRPr>
            </a:lvl3pPr>
            <a:lvl4pPr lvl="3" algn="ctr" rtl="0">
              <a:spcBef>
                <a:spcPts val="0"/>
              </a:spcBef>
              <a:spcAft>
                <a:spcPts val="0"/>
              </a:spcAft>
              <a:buNone/>
              <a:defRPr>
                <a:solidFill>
                  <a:schemeClr val="dk1"/>
                </a:solidFill>
                <a:latin typeface="Barlow"/>
                <a:ea typeface="Barlow"/>
                <a:cs typeface="Barlow"/>
                <a:sym typeface="Barlow"/>
              </a:defRPr>
            </a:lvl4pPr>
            <a:lvl5pPr lvl="4" algn="ctr" rtl="0">
              <a:spcBef>
                <a:spcPts val="0"/>
              </a:spcBef>
              <a:spcAft>
                <a:spcPts val="0"/>
              </a:spcAft>
              <a:buNone/>
              <a:defRPr>
                <a:solidFill>
                  <a:schemeClr val="dk1"/>
                </a:solidFill>
                <a:latin typeface="Barlow"/>
                <a:ea typeface="Barlow"/>
                <a:cs typeface="Barlow"/>
                <a:sym typeface="Barlow"/>
              </a:defRPr>
            </a:lvl5pPr>
            <a:lvl6pPr lvl="5" algn="ctr" rtl="0">
              <a:spcBef>
                <a:spcPts val="0"/>
              </a:spcBef>
              <a:spcAft>
                <a:spcPts val="0"/>
              </a:spcAft>
              <a:buNone/>
              <a:defRPr>
                <a:solidFill>
                  <a:schemeClr val="dk1"/>
                </a:solidFill>
                <a:latin typeface="Barlow"/>
                <a:ea typeface="Barlow"/>
                <a:cs typeface="Barlow"/>
                <a:sym typeface="Barlow"/>
              </a:defRPr>
            </a:lvl6pPr>
            <a:lvl7pPr lvl="6" algn="ctr" rtl="0">
              <a:spcBef>
                <a:spcPts val="0"/>
              </a:spcBef>
              <a:spcAft>
                <a:spcPts val="0"/>
              </a:spcAft>
              <a:buNone/>
              <a:defRPr>
                <a:solidFill>
                  <a:schemeClr val="dk1"/>
                </a:solidFill>
                <a:latin typeface="Barlow"/>
                <a:ea typeface="Barlow"/>
                <a:cs typeface="Barlow"/>
                <a:sym typeface="Barlow"/>
              </a:defRPr>
            </a:lvl7pPr>
            <a:lvl8pPr lvl="7" algn="ctr" rtl="0">
              <a:spcBef>
                <a:spcPts val="0"/>
              </a:spcBef>
              <a:spcAft>
                <a:spcPts val="0"/>
              </a:spcAft>
              <a:buNone/>
              <a:defRPr>
                <a:solidFill>
                  <a:schemeClr val="dk1"/>
                </a:solidFill>
                <a:latin typeface="Barlow"/>
                <a:ea typeface="Barlow"/>
                <a:cs typeface="Barlow"/>
                <a:sym typeface="Barlow"/>
              </a:defRPr>
            </a:lvl8pPr>
            <a:lvl9pPr lvl="8" algn="ctr" rtl="0">
              <a:spcBef>
                <a:spcPts val="0"/>
              </a:spcBef>
              <a:spcAft>
                <a:spcPts val="0"/>
              </a:spcAft>
              <a:buNone/>
              <a:defRPr>
                <a:solidFill>
                  <a:schemeClr val="dk1"/>
                </a:solidFill>
                <a:latin typeface="Barlow"/>
                <a:ea typeface="Barlow"/>
                <a:cs typeface="Barlow"/>
                <a:sym typeface="Barlow"/>
              </a:defRPr>
            </a:lvl9pPr>
          </a:lstStyle>
          <a:p>
            <a:endParaRPr/>
          </a:p>
        </p:txBody>
      </p:sp>
      <p:sp>
        <p:nvSpPr>
          <p:cNvPr id="296" name="Google Shape;296;p28"/>
          <p:cNvSpPr txBox="1">
            <a:spLocks noGrp="1"/>
          </p:cNvSpPr>
          <p:nvPr>
            <p:ph type="title" idx="5"/>
          </p:nvPr>
        </p:nvSpPr>
        <p:spPr>
          <a:xfrm>
            <a:off x="4898312" y="2954325"/>
            <a:ext cx="2662500" cy="4017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800"/>
              <a:buNone/>
              <a:defRPr sz="2500" i="0">
                <a:solidFill>
                  <a:schemeClr val="lt1"/>
                </a:solidFill>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297" name="Google Shape;297;p28"/>
          <p:cNvSpPr txBox="1">
            <a:spLocks noGrp="1"/>
          </p:cNvSpPr>
          <p:nvPr>
            <p:ph type="subTitle" idx="6"/>
          </p:nvPr>
        </p:nvSpPr>
        <p:spPr>
          <a:xfrm>
            <a:off x="4820762" y="3315350"/>
            <a:ext cx="2817600" cy="808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latin typeface="Barlow"/>
                <a:ea typeface="Barlow"/>
                <a:cs typeface="Barlow"/>
                <a:sym typeface="Barlow"/>
              </a:defRPr>
            </a:lvl1pPr>
            <a:lvl2pPr lvl="1" algn="ctr" rtl="0">
              <a:spcBef>
                <a:spcPts val="0"/>
              </a:spcBef>
              <a:spcAft>
                <a:spcPts val="0"/>
              </a:spcAft>
              <a:buNone/>
              <a:defRPr>
                <a:solidFill>
                  <a:schemeClr val="dk1"/>
                </a:solidFill>
                <a:latin typeface="Barlow"/>
                <a:ea typeface="Barlow"/>
                <a:cs typeface="Barlow"/>
                <a:sym typeface="Barlow"/>
              </a:defRPr>
            </a:lvl2pPr>
            <a:lvl3pPr lvl="2" algn="ctr" rtl="0">
              <a:spcBef>
                <a:spcPts val="0"/>
              </a:spcBef>
              <a:spcAft>
                <a:spcPts val="0"/>
              </a:spcAft>
              <a:buNone/>
              <a:defRPr>
                <a:solidFill>
                  <a:schemeClr val="dk1"/>
                </a:solidFill>
                <a:latin typeface="Barlow"/>
                <a:ea typeface="Barlow"/>
                <a:cs typeface="Barlow"/>
                <a:sym typeface="Barlow"/>
              </a:defRPr>
            </a:lvl3pPr>
            <a:lvl4pPr lvl="3" algn="ctr" rtl="0">
              <a:spcBef>
                <a:spcPts val="0"/>
              </a:spcBef>
              <a:spcAft>
                <a:spcPts val="0"/>
              </a:spcAft>
              <a:buNone/>
              <a:defRPr>
                <a:solidFill>
                  <a:schemeClr val="dk1"/>
                </a:solidFill>
                <a:latin typeface="Barlow"/>
                <a:ea typeface="Barlow"/>
                <a:cs typeface="Barlow"/>
                <a:sym typeface="Barlow"/>
              </a:defRPr>
            </a:lvl4pPr>
            <a:lvl5pPr lvl="4" algn="ctr" rtl="0">
              <a:spcBef>
                <a:spcPts val="0"/>
              </a:spcBef>
              <a:spcAft>
                <a:spcPts val="0"/>
              </a:spcAft>
              <a:buNone/>
              <a:defRPr>
                <a:solidFill>
                  <a:schemeClr val="dk1"/>
                </a:solidFill>
                <a:latin typeface="Barlow"/>
                <a:ea typeface="Barlow"/>
                <a:cs typeface="Barlow"/>
                <a:sym typeface="Barlow"/>
              </a:defRPr>
            </a:lvl5pPr>
            <a:lvl6pPr lvl="5" algn="ctr" rtl="0">
              <a:spcBef>
                <a:spcPts val="0"/>
              </a:spcBef>
              <a:spcAft>
                <a:spcPts val="0"/>
              </a:spcAft>
              <a:buNone/>
              <a:defRPr>
                <a:solidFill>
                  <a:schemeClr val="dk1"/>
                </a:solidFill>
                <a:latin typeface="Barlow"/>
                <a:ea typeface="Barlow"/>
                <a:cs typeface="Barlow"/>
                <a:sym typeface="Barlow"/>
              </a:defRPr>
            </a:lvl6pPr>
            <a:lvl7pPr lvl="6" algn="ctr" rtl="0">
              <a:spcBef>
                <a:spcPts val="0"/>
              </a:spcBef>
              <a:spcAft>
                <a:spcPts val="0"/>
              </a:spcAft>
              <a:buNone/>
              <a:defRPr>
                <a:solidFill>
                  <a:schemeClr val="dk1"/>
                </a:solidFill>
                <a:latin typeface="Barlow"/>
                <a:ea typeface="Barlow"/>
                <a:cs typeface="Barlow"/>
                <a:sym typeface="Barlow"/>
              </a:defRPr>
            </a:lvl7pPr>
            <a:lvl8pPr lvl="7" algn="ctr" rtl="0">
              <a:spcBef>
                <a:spcPts val="0"/>
              </a:spcBef>
              <a:spcAft>
                <a:spcPts val="0"/>
              </a:spcAft>
              <a:buNone/>
              <a:defRPr>
                <a:solidFill>
                  <a:schemeClr val="dk1"/>
                </a:solidFill>
                <a:latin typeface="Barlow"/>
                <a:ea typeface="Barlow"/>
                <a:cs typeface="Barlow"/>
                <a:sym typeface="Barlow"/>
              </a:defRPr>
            </a:lvl8pPr>
            <a:lvl9pPr lvl="8" algn="ctr" rtl="0">
              <a:spcBef>
                <a:spcPts val="0"/>
              </a:spcBef>
              <a:spcAft>
                <a:spcPts val="0"/>
              </a:spcAft>
              <a:buNone/>
              <a:defRPr>
                <a:solidFill>
                  <a:schemeClr val="dk1"/>
                </a:solidFill>
                <a:latin typeface="Barlow"/>
                <a:ea typeface="Barlow"/>
                <a:cs typeface="Barlow"/>
                <a:sym typeface="Barlow"/>
              </a:defRPr>
            </a:lvl9pPr>
          </a:lstStyle>
          <a:p>
            <a:endParaRPr/>
          </a:p>
        </p:txBody>
      </p:sp>
      <p:sp>
        <p:nvSpPr>
          <p:cNvPr id="298" name="Google Shape;298;p28"/>
          <p:cNvSpPr txBox="1">
            <a:spLocks noGrp="1"/>
          </p:cNvSpPr>
          <p:nvPr>
            <p:ph type="title" idx="7"/>
          </p:nvPr>
        </p:nvSpPr>
        <p:spPr>
          <a:xfrm>
            <a:off x="1583188" y="2954325"/>
            <a:ext cx="2662500" cy="4017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800"/>
              <a:buNone/>
              <a:defRPr sz="2500" i="0">
                <a:solidFill>
                  <a:schemeClr val="lt1"/>
                </a:solidFill>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299" name="Google Shape;299;p28"/>
          <p:cNvSpPr txBox="1">
            <a:spLocks noGrp="1"/>
          </p:cNvSpPr>
          <p:nvPr>
            <p:ph type="subTitle" idx="8"/>
          </p:nvPr>
        </p:nvSpPr>
        <p:spPr>
          <a:xfrm>
            <a:off x="1505638" y="3315350"/>
            <a:ext cx="2817600" cy="808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latin typeface="Barlow"/>
                <a:ea typeface="Barlow"/>
                <a:cs typeface="Barlow"/>
                <a:sym typeface="Barlow"/>
              </a:defRPr>
            </a:lvl1pPr>
            <a:lvl2pPr lvl="1" algn="ctr" rtl="0">
              <a:spcBef>
                <a:spcPts val="0"/>
              </a:spcBef>
              <a:spcAft>
                <a:spcPts val="0"/>
              </a:spcAft>
              <a:buNone/>
              <a:defRPr>
                <a:solidFill>
                  <a:schemeClr val="dk1"/>
                </a:solidFill>
                <a:latin typeface="Barlow"/>
                <a:ea typeface="Barlow"/>
                <a:cs typeface="Barlow"/>
                <a:sym typeface="Barlow"/>
              </a:defRPr>
            </a:lvl2pPr>
            <a:lvl3pPr lvl="2" algn="ctr" rtl="0">
              <a:spcBef>
                <a:spcPts val="0"/>
              </a:spcBef>
              <a:spcAft>
                <a:spcPts val="0"/>
              </a:spcAft>
              <a:buNone/>
              <a:defRPr>
                <a:solidFill>
                  <a:schemeClr val="dk1"/>
                </a:solidFill>
                <a:latin typeface="Barlow"/>
                <a:ea typeface="Barlow"/>
                <a:cs typeface="Barlow"/>
                <a:sym typeface="Barlow"/>
              </a:defRPr>
            </a:lvl3pPr>
            <a:lvl4pPr lvl="3" algn="ctr" rtl="0">
              <a:spcBef>
                <a:spcPts val="0"/>
              </a:spcBef>
              <a:spcAft>
                <a:spcPts val="0"/>
              </a:spcAft>
              <a:buNone/>
              <a:defRPr>
                <a:solidFill>
                  <a:schemeClr val="dk1"/>
                </a:solidFill>
                <a:latin typeface="Barlow"/>
                <a:ea typeface="Barlow"/>
                <a:cs typeface="Barlow"/>
                <a:sym typeface="Barlow"/>
              </a:defRPr>
            </a:lvl4pPr>
            <a:lvl5pPr lvl="4" algn="ctr" rtl="0">
              <a:spcBef>
                <a:spcPts val="0"/>
              </a:spcBef>
              <a:spcAft>
                <a:spcPts val="0"/>
              </a:spcAft>
              <a:buNone/>
              <a:defRPr>
                <a:solidFill>
                  <a:schemeClr val="dk1"/>
                </a:solidFill>
                <a:latin typeface="Barlow"/>
                <a:ea typeface="Barlow"/>
                <a:cs typeface="Barlow"/>
                <a:sym typeface="Barlow"/>
              </a:defRPr>
            </a:lvl5pPr>
            <a:lvl6pPr lvl="5" algn="ctr" rtl="0">
              <a:spcBef>
                <a:spcPts val="0"/>
              </a:spcBef>
              <a:spcAft>
                <a:spcPts val="0"/>
              </a:spcAft>
              <a:buNone/>
              <a:defRPr>
                <a:solidFill>
                  <a:schemeClr val="dk1"/>
                </a:solidFill>
                <a:latin typeface="Barlow"/>
                <a:ea typeface="Barlow"/>
                <a:cs typeface="Barlow"/>
                <a:sym typeface="Barlow"/>
              </a:defRPr>
            </a:lvl6pPr>
            <a:lvl7pPr lvl="6" algn="ctr" rtl="0">
              <a:spcBef>
                <a:spcPts val="0"/>
              </a:spcBef>
              <a:spcAft>
                <a:spcPts val="0"/>
              </a:spcAft>
              <a:buNone/>
              <a:defRPr>
                <a:solidFill>
                  <a:schemeClr val="dk1"/>
                </a:solidFill>
                <a:latin typeface="Barlow"/>
                <a:ea typeface="Barlow"/>
                <a:cs typeface="Barlow"/>
                <a:sym typeface="Barlow"/>
              </a:defRPr>
            </a:lvl7pPr>
            <a:lvl8pPr lvl="7" algn="ctr" rtl="0">
              <a:spcBef>
                <a:spcPts val="0"/>
              </a:spcBef>
              <a:spcAft>
                <a:spcPts val="0"/>
              </a:spcAft>
              <a:buNone/>
              <a:defRPr>
                <a:solidFill>
                  <a:schemeClr val="dk1"/>
                </a:solidFill>
                <a:latin typeface="Barlow"/>
                <a:ea typeface="Barlow"/>
                <a:cs typeface="Barlow"/>
                <a:sym typeface="Barlow"/>
              </a:defRPr>
            </a:lvl8pPr>
            <a:lvl9pPr lvl="8" algn="ctr" rtl="0">
              <a:spcBef>
                <a:spcPts val="0"/>
              </a:spcBef>
              <a:spcAft>
                <a:spcPts val="0"/>
              </a:spcAft>
              <a:buNone/>
              <a:defRPr>
                <a:solidFill>
                  <a:schemeClr val="dk1"/>
                </a:solidFill>
                <a:latin typeface="Barlow"/>
                <a:ea typeface="Barlow"/>
                <a:cs typeface="Barlow"/>
                <a:sym typeface="Barlow"/>
              </a:defRPr>
            </a:lvl9pPr>
          </a:lstStyle>
          <a:p>
            <a:endParaRPr/>
          </a:p>
        </p:txBody>
      </p:sp>
      <p:sp>
        <p:nvSpPr>
          <p:cNvPr id="300" name="Google Shape;300;p28"/>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1" name="Google Shape;301;p28"/>
          <p:cNvCxnSpPr/>
          <p:nvPr/>
        </p:nvCxnSpPr>
        <p:spPr>
          <a:xfrm rot="10800000" flipH="1">
            <a:off x="1486434" y="4821525"/>
            <a:ext cx="2078400" cy="8400"/>
          </a:xfrm>
          <a:prstGeom prst="straightConnector1">
            <a:avLst/>
          </a:prstGeom>
          <a:noFill/>
          <a:ln w="9525" cap="flat" cmpd="sng">
            <a:solidFill>
              <a:schemeClr val="lt1"/>
            </a:solidFill>
            <a:prstDash val="solid"/>
            <a:round/>
            <a:headEnd type="none" w="med" len="med"/>
            <a:tailEnd type="none" w="med" len="med"/>
          </a:ln>
        </p:spPr>
      </p:cxnSp>
      <p:pic>
        <p:nvPicPr>
          <p:cNvPr id="302" name="Google Shape;302;p28"/>
          <p:cNvPicPr preferRelativeResize="0"/>
          <p:nvPr/>
        </p:nvPicPr>
        <p:blipFill>
          <a:blip r:embed="rId2">
            <a:alphaModFix/>
          </a:blip>
          <a:stretch>
            <a:fillRect/>
          </a:stretch>
        </p:blipFill>
        <p:spPr>
          <a:xfrm>
            <a:off x="459584" y="4696882"/>
            <a:ext cx="696402" cy="290401"/>
          </a:xfrm>
          <a:prstGeom prst="rect">
            <a:avLst/>
          </a:prstGeom>
          <a:noFill/>
          <a:ln>
            <a:noFill/>
          </a:ln>
        </p:spPr>
      </p:pic>
      <p:cxnSp>
        <p:nvCxnSpPr>
          <p:cNvPr id="303" name="Google Shape;303;p28"/>
          <p:cNvCxnSpPr/>
          <p:nvPr/>
        </p:nvCxnSpPr>
        <p:spPr>
          <a:xfrm rot="10800000" flipH="1">
            <a:off x="5709559" y="4821525"/>
            <a:ext cx="2078400" cy="8400"/>
          </a:xfrm>
          <a:prstGeom prst="straightConnector1">
            <a:avLst/>
          </a:prstGeom>
          <a:noFill/>
          <a:ln w="9525" cap="flat" cmpd="sng">
            <a:solidFill>
              <a:schemeClr val="lt1"/>
            </a:solidFill>
            <a:prstDash val="solid"/>
            <a:round/>
            <a:headEnd type="none" w="med" len="med"/>
            <a:tailEnd type="none" w="med" len="med"/>
          </a:ln>
        </p:spPr>
      </p:cxnSp>
      <p:sp>
        <p:nvSpPr>
          <p:cNvPr id="304" name="Google Shape;304;p28">
            <a:hlinkClick r:id="" action="ppaction://hlinkshowjump?jump=nextslide"/>
          </p:cNvPr>
          <p:cNvSpPr/>
          <p:nvPr/>
        </p:nvSpPr>
        <p:spPr>
          <a:xfrm rot="5400000" flipH="1">
            <a:off x="7855160" y="4772025"/>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8">
            <a:hlinkClick r:id="" action="ppaction://hlinkshowjump?jump=previousslide"/>
          </p:cNvPr>
          <p:cNvSpPr/>
          <p:nvPr/>
        </p:nvSpPr>
        <p:spPr>
          <a:xfrm rot="-5400000">
            <a:off x="1287609" y="4773225"/>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6" name="Google Shape;306;p28"/>
          <p:cNvPicPr preferRelativeResize="0"/>
          <p:nvPr/>
        </p:nvPicPr>
        <p:blipFill rotWithShape="1">
          <a:blip r:embed="rId3">
            <a:alphaModFix/>
          </a:blip>
          <a:srcRect t="16357" b="16357"/>
          <a:stretch/>
        </p:blipFill>
        <p:spPr>
          <a:xfrm>
            <a:off x="4026209" y="4383256"/>
            <a:ext cx="1345649" cy="526550"/>
          </a:xfrm>
          <a:prstGeom prst="rect">
            <a:avLst/>
          </a:prstGeom>
          <a:noFill/>
          <a:ln>
            <a:noFill/>
          </a:ln>
        </p:spPr>
      </p:pic>
      <p:sp>
        <p:nvSpPr>
          <p:cNvPr id="307" name="Google Shape;307;p28"/>
          <p:cNvSpPr txBox="1"/>
          <p:nvPr/>
        </p:nvSpPr>
        <p:spPr>
          <a:xfrm>
            <a:off x="3747272" y="4824325"/>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1">
  <p:cSld name="CUSTOM_1_1_1">
    <p:spTree>
      <p:nvGrpSpPr>
        <p:cNvPr id="1" name="Shape 308"/>
        <p:cNvGrpSpPr/>
        <p:nvPr/>
      </p:nvGrpSpPr>
      <p:grpSpPr>
        <a:xfrm>
          <a:off x="0" y="0"/>
          <a:ext cx="0" cy="0"/>
          <a:chOff x="0" y="0"/>
          <a:chExt cx="0" cy="0"/>
        </a:xfrm>
      </p:grpSpPr>
      <p:sp>
        <p:nvSpPr>
          <p:cNvPr id="309" name="Google Shape;309;p29"/>
          <p:cNvSpPr txBox="1">
            <a:spLocks noGrp="1"/>
          </p:cNvSpPr>
          <p:nvPr>
            <p:ph type="title"/>
          </p:nvPr>
        </p:nvSpPr>
        <p:spPr>
          <a:xfrm>
            <a:off x="777175" y="2246200"/>
            <a:ext cx="2747100" cy="1103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200"/>
              <a:buNone/>
              <a:defRPr/>
            </a:lvl1pPr>
            <a:lvl2pPr lvl="1" algn="l" rtl="0">
              <a:spcBef>
                <a:spcPts val="0"/>
              </a:spcBef>
              <a:spcAft>
                <a:spcPts val="0"/>
              </a:spcAft>
              <a:buSzPts val="4200"/>
              <a:buNone/>
              <a:defRPr sz="4200"/>
            </a:lvl2pPr>
            <a:lvl3pPr lvl="2" algn="l" rtl="0">
              <a:spcBef>
                <a:spcPts val="0"/>
              </a:spcBef>
              <a:spcAft>
                <a:spcPts val="0"/>
              </a:spcAft>
              <a:buSzPts val="4200"/>
              <a:buNone/>
              <a:defRPr sz="4200"/>
            </a:lvl3pPr>
            <a:lvl4pPr lvl="3" algn="l" rtl="0">
              <a:spcBef>
                <a:spcPts val="0"/>
              </a:spcBef>
              <a:spcAft>
                <a:spcPts val="0"/>
              </a:spcAft>
              <a:buSzPts val="4200"/>
              <a:buNone/>
              <a:defRPr sz="4200"/>
            </a:lvl4pPr>
            <a:lvl5pPr lvl="4" algn="l" rtl="0">
              <a:spcBef>
                <a:spcPts val="0"/>
              </a:spcBef>
              <a:spcAft>
                <a:spcPts val="0"/>
              </a:spcAft>
              <a:buSzPts val="4200"/>
              <a:buNone/>
              <a:defRPr sz="4200"/>
            </a:lvl5pPr>
            <a:lvl6pPr lvl="5" algn="l" rtl="0">
              <a:spcBef>
                <a:spcPts val="0"/>
              </a:spcBef>
              <a:spcAft>
                <a:spcPts val="0"/>
              </a:spcAft>
              <a:buSzPts val="4200"/>
              <a:buNone/>
              <a:defRPr sz="4200"/>
            </a:lvl6pPr>
            <a:lvl7pPr lvl="6" algn="l" rtl="0">
              <a:spcBef>
                <a:spcPts val="0"/>
              </a:spcBef>
              <a:spcAft>
                <a:spcPts val="0"/>
              </a:spcAft>
              <a:buSzPts val="4200"/>
              <a:buNone/>
              <a:defRPr sz="4200"/>
            </a:lvl7pPr>
            <a:lvl8pPr lvl="7" algn="l" rtl="0">
              <a:spcBef>
                <a:spcPts val="0"/>
              </a:spcBef>
              <a:spcAft>
                <a:spcPts val="0"/>
              </a:spcAft>
              <a:buSzPts val="4200"/>
              <a:buNone/>
              <a:defRPr sz="4200"/>
            </a:lvl8pPr>
            <a:lvl9pPr lvl="8" algn="l" rtl="0">
              <a:spcBef>
                <a:spcPts val="0"/>
              </a:spcBef>
              <a:spcAft>
                <a:spcPts val="0"/>
              </a:spcAft>
              <a:buSzPts val="4200"/>
              <a:buNone/>
              <a:defRPr sz="4200"/>
            </a:lvl9pPr>
          </a:lstStyle>
          <a:p>
            <a:endParaRPr/>
          </a:p>
        </p:txBody>
      </p:sp>
      <p:sp>
        <p:nvSpPr>
          <p:cNvPr id="310" name="Google Shape;310;p29"/>
          <p:cNvSpPr txBox="1">
            <a:spLocks noGrp="1"/>
          </p:cNvSpPr>
          <p:nvPr>
            <p:ph type="subTitle" idx="1"/>
          </p:nvPr>
        </p:nvSpPr>
        <p:spPr>
          <a:xfrm>
            <a:off x="946375" y="3423425"/>
            <a:ext cx="2577900" cy="6516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100"/>
              <a:buFont typeface="Roboto Slab Light"/>
              <a:buNone/>
              <a:defRPr sz="1600">
                <a:solidFill>
                  <a:schemeClr val="dk1"/>
                </a:solidFill>
                <a:latin typeface="Barlow"/>
                <a:ea typeface="Barlow"/>
                <a:cs typeface="Barlow"/>
                <a:sym typeface="Barlow"/>
              </a:defRPr>
            </a:lvl1pPr>
            <a:lvl2pPr lvl="1"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2pPr>
            <a:lvl3pPr lvl="2"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3pPr>
            <a:lvl4pPr lvl="3"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4pPr>
            <a:lvl5pPr lvl="4"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5pPr>
            <a:lvl6pPr lvl="5"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6pPr>
            <a:lvl7pPr lvl="6"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7pPr>
            <a:lvl8pPr lvl="7"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8pPr>
            <a:lvl9pPr lvl="8"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9pPr>
          </a:lstStyle>
          <a:p>
            <a:endParaRPr/>
          </a:p>
        </p:txBody>
      </p:sp>
      <p:sp>
        <p:nvSpPr>
          <p:cNvPr id="311" name="Google Shape;311;p29"/>
          <p:cNvSpPr txBox="1">
            <a:spLocks noGrp="1"/>
          </p:cNvSpPr>
          <p:nvPr>
            <p:ph type="title" idx="2" hasCustomPrompt="1"/>
          </p:nvPr>
        </p:nvSpPr>
        <p:spPr>
          <a:xfrm>
            <a:off x="1577875" y="913875"/>
            <a:ext cx="1946400" cy="1379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0"/>
              <a:buNone/>
              <a:defRPr sz="9600"/>
            </a:lvl1pPr>
            <a:lvl2pPr lvl="1" algn="l" rtl="0">
              <a:spcBef>
                <a:spcPts val="0"/>
              </a:spcBef>
              <a:spcAft>
                <a:spcPts val="0"/>
              </a:spcAft>
              <a:buSzPts val="12000"/>
              <a:buNone/>
              <a:defRPr sz="12000"/>
            </a:lvl2pPr>
            <a:lvl3pPr lvl="2" algn="l" rtl="0">
              <a:spcBef>
                <a:spcPts val="0"/>
              </a:spcBef>
              <a:spcAft>
                <a:spcPts val="0"/>
              </a:spcAft>
              <a:buSzPts val="12000"/>
              <a:buNone/>
              <a:defRPr sz="12000"/>
            </a:lvl3pPr>
            <a:lvl4pPr lvl="3" algn="l" rtl="0">
              <a:spcBef>
                <a:spcPts val="0"/>
              </a:spcBef>
              <a:spcAft>
                <a:spcPts val="0"/>
              </a:spcAft>
              <a:buSzPts val="12000"/>
              <a:buNone/>
              <a:defRPr sz="12000"/>
            </a:lvl4pPr>
            <a:lvl5pPr lvl="4" algn="l" rtl="0">
              <a:spcBef>
                <a:spcPts val="0"/>
              </a:spcBef>
              <a:spcAft>
                <a:spcPts val="0"/>
              </a:spcAft>
              <a:buSzPts val="12000"/>
              <a:buNone/>
              <a:defRPr sz="12000"/>
            </a:lvl5pPr>
            <a:lvl6pPr lvl="5" algn="l" rtl="0">
              <a:spcBef>
                <a:spcPts val="0"/>
              </a:spcBef>
              <a:spcAft>
                <a:spcPts val="0"/>
              </a:spcAft>
              <a:buSzPts val="12000"/>
              <a:buNone/>
              <a:defRPr sz="12000"/>
            </a:lvl6pPr>
            <a:lvl7pPr lvl="6" algn="l" rtl="0">
              <a:spcBef>
                <a:spcPts val="0"/>
              </a:spcBef>
              <a:spcAft>
                <a:spcPts val="0"/>
              </a:spcAft>
              <a:buSzPts val="12000"/>
              <a:buNone/>
              <a:defRPr sz="12000"/>
            </a:lvl7pPr>
            <a:lvl8pPr lvl="7" algn="l" rtl="0">
              <a:spcBef>
                <a:spcPts val="0"/>
              </a:spcBef>
              <a:spcAft>
                <a:spcPts val="0"/>
              </a:spcAft>
              <a:buSzPts val="12000"/>
              <a:buNone/>
              <a:defRPr sz="12000"/>
            </a:lvl8pPr>
            <a:lvl9pPr lvl="8" algn="l" rtl="0">
              <a:spcBef>
                <a:spcPts val="0"/>
              </a:spcBef>
              <a:spcAft>
                <a:spcPts val="0"/>
              </a:spcAft>
              <a:buSzPts val="12000"/>
              <a:buNone/>
              <a:defRPr sz="12000"/>
            </a:lvl9pPr>
          </a:lstStyle>
          <a:p>
            <a:r>
              <a:t>xx%</a:t>
            </a:r>
          </a:p>
        </p:txBody>
      </p:sp>
      <p:grpSp>
        <p:nvGrpSpPr>
          <p:cNvPr id="312" name="Google Shape;312;p29"/>
          <p:cNvGrpSpPr/>
          <p:nvPr/>
        </p:nvGrpSpPr>
        <p:grpSpPr>
          <a:xfrm>
            <a:off x="0" y="0"/>
            <a:ext cx="9143975" cy="5143500"/>
            <a:chOff x="0" y="0"/>
            <a:chExt cx="9143975" cy="5143500"/>
          </a:xfrm>
        </p:grpSpPr>
        <p:sp>
          <p:nvSpPr>
            <p:cNvPr id="313" name="Google Shape;313;p29"/>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9"/>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15" name="Google Shape;315;p29"/>
          <p:cNvCxnSpPr/>
          <p:nvPr/>
        </p:nvCxnSpPr>
        <p:spPr>
          <a:xfrm rot="10800000" flipH="1">
            <a:off x="1843159"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316" name="Google Shape;316;p29"/>
          <p:cNvPicPr preferRelativeResize="0"/>
          <p:nvPr/>
        </p:nvPicPr>
        <p:blipFill>
          <a:blip r:embed="rId2">
            <a:alphaModFix/>
          </a:blip>
          <a:stretch>
            <a:fillRect/>
          </a:stretch>
        </p:blipFill>
        <p:spPr>
          <a:xfrm>
            <a:off x="816309" y="4692957"/>
            <a:ext cx="696402" cy="290401"/>
          </a:xfrm>
          <a:prstGeom prst="rect">
            <a:avLst/>
          </a:prstGeom>
          <a:noFill/>
          <a:ln>
            <a:noFill/>
          </a:ln>
        </p:spPr>
      </p:pic>
      <p:cxnSp>
        <p:nvCxnSpPr>
          <p:cNvPr id="317" name="Google Shape;317;p29"/>
          <p:cNvCxnSpPr/>
          <p:nvPr/>
        </p:nvCxnSpPr>
        <p:spPr>
          <a:xfrm rot="10800000" flipH="1">
            <a:off x="6066284"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318" name="Google Shape;318;p29">
            <a:hlinkClick r:id="" action="ppaction://hlinkshowjump?jump=nextslide"/>
          </p:cNvPr>
          <p:cNvSpPr/>
          <p:nvPr/>
        </p:nvSpPr>
        <p:spPr>
          <a:xfrm rot="5400000" flipH="1">
            <a:off x="8211885"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9">
            <a:hlinkClick r:id="" action="ppaction://hlinkshowjump?jump=previousslide"/>
          </p:cNvPr>
          <p:cNvSpPr/>
          <p:nvPr/>
        </p:nvSpPr>
        <p:spPr>
          <a:xfrm rot="-5400000">
            <a:off x="1644334"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0" name="Google Shape;320;p29"/>
          <p:cNvPicPr preferRelativeResize="0"/>
          <p:nvPr/>
        </p:nvPicPr>
        <p:blipFill rotWithShape="1">
          <a:blip r:embed="rId3">
            <a:alphaModFix/>
          </a:blip>
          <a:srcRect t="16357" b="16357"/>
          <a:stretch/>
        </p:blipFill>
        <p:spPr>
          <a:xfrm>
            <a:off x="4382934" y="4379331"/>
            <a:ext cx="1345649" cy="526550"/>
          </a:xfrm>
          <a:prstGeom prst="rect">
            <a:avLst/>
          </a:prstGeom>
          <a:noFill/>
          <a:ln>
            <a:noFill/>
          </a:ln>
        </p:spPr>
      </p:pic>
      <p:sp>
        <p:nvSpPr>
          <p:cNvPr id="321" name="Google Shape;321;p29"/>
          <p:cNvSpPr txBox="1"/>
          <p:nvPr/>
        </p:nvSpPr>
        <p:spPr>
          <a:xfrm>
            <a:off x="4103997"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2">
  <p:cSld name="CUSTOM_1_1_1_1">
    <p:spTree>
      <p:nvGrpSpPr>
        <p:cNvPr id="1" name="Shape 322"/>
        <p:cNvGrpSpPr/>
        <p:nvPr/>
      </p:nvGrpSpPr>
      <p:grpSpPr>
        <a:xfrm>
          <a:off x="0" y="0"/>
          <a:ext cx="0" cy="0"/>
          <a:chOff x="0" y="0"/>
          <a:chExt cx="0" cy="0"/>
        </a:xfrm>
      </p:grpSpPr>
      <p:sp>
        <p:nvSpPr>
          <p:cNvPr id="323" name="Google Shape;323;p30"/>
          <p:cNvSpPr txBox="1">
            <a:spLocks noGrp="1"/>
          </p:cNvSpPr>
          <p:nvPr>
            <p:ph type="title"/>
          </p:nvPr>
        </p:nvSpPr>
        <p:spPr>
          <a:xfrm>
            <a:off x="5163600" y="2304588"/>
            <a:ext cx="2715000" cy="11181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200"/>
              <a:buNone/>
              <a:defRPr/>
            </a:lvl1pPr>
            <a:lvl2pPr lvl="1" algn="l" rtl="0">
              <a:spcBef>
                <a:spcPts val="0"/>
              </a:spcBef>
              <a:spcAft>
                <a:spcPts val="0"/>
              </a:spcAft>
              <a:buSzPts val="4200"/>
              <a:buNone/>
              <a:defRPr sz="4200"/>
            </a:lvl2pPr>
            <a:lvl3pPr lvl="2" algn="l" rtl="0">
              <a:spcBef>
                <a:spcPts val="0"/>
              </a:spcBef>
              <a:spcAft>
                <a:spcPts val="0"/>
              </a:spcAft>
              <a:buSzPts val="4200"/>
              <a:buNone/>
              <a:defRPr sz="4200"/>
            </a:lvl3pPr>
            <a:lvl4pPr lvl="3" algn="l" rtl="0">
              <a:spcBef>
                <a:spcPts val="0"/>
              </a:spcBef>
              <a:spcAft>
                <a:spcPts val="0"/>
              </a:spcAft>
              <a:buSzPts val="4200"/>
              <a:buNone/>
              <a:defRPr sz="4200"/>
            </a:lvl4pPr>
            <a:lvl5pPr lvl="4" algn="l" rtl="0">
              <a:spcBef>
                <a:spcPts val="0"/>
              </a:spcBef>
              <a:spcAft>
                <a:spcPts val="0"/>
              </a:spcAft>
              <a:buSzPts val="4200"/>
              <a:buNone/>
              <a:defRPr sz="4200"/>
            </a:lvl5pPr>
            <a:lvl6pPr lvl="5" algn="l" rtl="0">
              <a:spcBef>
                <a:spcPts val="0"/>
              </a:spcBef>
              <a:spcAft>
                <a:spcPts val="0"/>
              </a:spcAft>
              <a:buSzPts val="4200"/>
              <a:buNone/>
              <a:defRPr sz="4200"/>
            </a:lvl6pPr>
            <a:lvl7pPr lvl="6" algn="l" rtl="0">
              <a:spcBef>
                <a:spcPts val="0"/>
              </a:spcBef>
              <a:spcAft>
                <a:spcPts val="0"/>
              </a:spcAft>
              <a:buSzPts val="4200"/>
              <a:buNone/>
              <a:defRPr sz="4200"/>
            </a:lvl7pPr>
            <a:lvl8pPr lvl="7" algn="l" rtl="0">
              <a:spcBef>
                <a:spcPts val="0"/>
              </a:spcBef>
              <a:spcAft>
                <a:spcPts val="0"/>
              </a:spcAft>
              <a:buSzPts val="4200"/>
              <a:buNone/>
              <a:defRPr sz="4200"/>
            </a:lvl8pPr>
            <a:lvl9pPr lvl="8" algn="l" rtl="0">
              <a:spcBef>
                <a:spcPts val="0"/>
              </a:spcBef>
              <a:spcAft>
                <a:spcPts val="0"/>
              </a:spcAft>
              <a:buSzPts val="4200"/>
              <a:buNone/>
              <a:defRPr sz="4200"/>
            </a:lvl9pPr>
          </a:lstStyle>
          <a:p>
            <a:endParaRPr/>
          </a:p>
        </p:txBody>
      </p:sp>
      <p:sp>
        <p:nvSpPr>
          <p:cNvPr id="324" name="Google Shape;324;p30"/>
          <p:cNvSpPr txBox="1">
            <a:spLocks noGrp="1"/>
          </p:cNvSpPr>
          <p:nvPr>
            <p:ph type="subTitle" idx="1"/>
          </p:nvPr>
        </p:nvSpPr>
        <p:spPr>
          <a:xfrm>
            <a:off x="5163600" y="3469338"/>
            <a:ext cx="2461800" cy="6921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100"/>
              <a:buFont typeface="Roboto Slab Light"/>
              <a:buNone/>
              <a:defRPr sz="1600">
                <a:solidFill>
                  <a:schemeClr val="dk1"/>
                </a:solidFill>
                <a:latin typeface="Barlow"/>
                <a:ea typeface="Barlow"/>
                <a:cs typeface="Barlow"/>
                <a:sym typeface="Barlow"/>
              </a:defRPr>
            </a:lvl1pPr>
            <a:lvl2pPr lvl="1"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2pPr>
            <a:lvl3pPr lvl="2"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3pPr>
            <a:lvl4pPr lvl="3"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4pPr>
            <a:lvl5pPr lvl="4"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5pPr>
            <a:lvl6pPr lvl="5"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6pPr>
            <a:lvl7pPr lvl="6"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7pPr>
            <a:lvl8pPr lvl="7"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8pPr>
            <a:lvl9pPr lvl="8"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9pPr>
          </a:lstStyle>
          <a:p>
            <a:endParaRPr/>
          </a:p>
        </p:txBody>
      </p:sp>
      <p:sp>
        <p:nvSpPr>
          <p:cNvPr id="325" name="Google Shape;325;p30"/>
          <p:cNvSpPr txBox="1">
            <a:spLocks noGrp="1"/>
          </p:cNvSpPr>
          <p:nvPr>
            <p:ph type="title" idx="2" hasCustomPrompt="1"/>
          </p:nvPr>
        </p:nvSpPr>
        <p:spPr>
          <a:xfrm>
            <a:off x="5163600" y="982063"/>
            <a:ext cx="1587000" cy="1379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2000"/>
              <a:buNone/>
              <a:defRPr sz="9600"/>
            </a:lvl1pPr>
            <a:lvl2pPr lvl="1" algn="l" rtl="0">
              <a:spcBef>
                <a:spcPts val="0"/>
              </a:spcBef>
              <a:spcAft>
                <a:spcPts val="0"/>
              </a:spcAft>
              <a:buSzPts val="12000"/>
              <a:buNone/>
              <a:defRPr sz="12000"/>
            </a:lvl2pPr>
            <a:lvl3pPr lvl="2" algn="l" rtl="0">
              <a:spcBef>
                <a:spcPts val="0"/>
              </a:spcBef>
              <a:spcAft>
                <a:spcPts val="0"/>
              </a:spcAft>
              <a:buSzPts val="12000"/>
              <a:buNone/>
              <a:defRPr sz="12000"/>
            </a:lvl3pPr>
            <a:lvl4pPr lvl="3" algn="l" rtl="0">
              <a:spcBef>
                <a:spcPts val="0"/>
              </a:spcBef>
              <a:spcAft>
                <a:spcPts val="0"/>
              </a:spcAft>
              <a:buSzPts val="12000"/>
              <a:buNone/>
              <a:defRPr sz="12000"/>
            </a:lvl4pPr>
            <a:lvl5pPr lvl="4" algn="l" rtl="0">
              <a:spcBef>
                <a:spcPts val="0"/>
              </a:spcBef>
              <a:spcAft>
                <a:spcPts val="0"/>
              </a:spcAft>
              <a:buSzPts val="12000"/>
              <a:buNone/>
              <a:defRPr sz="12000"/>
            </a:lvl5pPr>
            <a:lvl6pPr lvl="5" algn="l" rtl="0">
              <a:spcBef>
                <a:spcPts val="0"/>
              </a:spcBef>
              <a:spcAft>
                <a:spcPts val="0"/>
              </a:spcAft>
              <a:buSzPts val="12000"/>
              <a:buNone/>
              <a:defRPr sz="12000"/>
            </a:lvl6pPr>
            <a:lvl7pPr lvl="6" algn="l" rtl="0">
              <a:spcBef>
                <a:spcPts val="0"/>
              </a:spcBef>
              <a:spcAft>
                <a:spcPts val="0"/>
              </a:spcAft>
              <a:buSzPts val="12000"/>
              <a:buNone/>
              <a:defRPr sz="12000"/>
            </a:lvl7pPr>
            <a:lvl8pPr lvl="7" algn="l" rtl="0">
              <a:spcBef>
                <a:spcPts val="0"/>
              </a:spcBef>
              <a:spcAft>
                <a:spcPts val="0"/>
              </a:spcAft>
              <a:buSzPts val="12000"/>
              <a:buNone/>
              <a:defRPr sz="12000"/>
            </a:lvl8pPr>
            <a:lvl9pPr lvl="8" algn="l" rtl="0">
              <a:spcBef>
                <a:spcPts val="0"/>
              </a:spcBef>
              <a:spcAft>
                <a:spcPts val="0"/>
              </a:spcAft>
              <a:buSzPts val="12000"/>
              <a:buNone/>
              <a:defRPr sz="12000"/>
            </a:lvl9pPr>
          </a:lstStyle>
          <a:p>
            <a:r>
              <a:t>xx%</a:t>
            </a:r>
          </a:p>
        </p:txBody>
      </p:sp>
      <p:grpSp>
        <p:nvGrpSpPr>
          <p:cNvPr id="326" name="Google Shape;326;p30"/>
          <p:cNvGrpSpPr/>
          <p:nvPr/>
        </p:nvGrpSpPr>
        <p:grpSpPr>
          <a:xfrm>
            <a:off x="0" y="0"/>
            <a:ext cx="9143975" cy="5143500"/>
            <a:chOff x="0" y="0"/>
            <a:chExt cx="9143975" cy="5143500"/>
          </a:xfrm>
        </p:grpSpPr>
        <p:sp>
          <p:nvSpPr>
            <p:cNvPr id="327" name="Google Shape;327;p30"/>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0"/>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29" name="Google Shape;329;p30"/>
          <p:cNvCxnSpPr/>
          <p:nvPr/>
        </p:nvCxnSpPr>
        <p:spPr>
          <a:xfrm rot="10800000" flipH="1">
            <a:off x="1843159"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330" name="Google Shape;330;p30"/>
          <p:cNvPicPr preferRelativeResize="0"/>
          <p:nvPr/>
        </p:nvPicPr>
        <p:blipFill>
          <a:blip r:embed="rId2">
            <a:alphaModFix/>
          </a:blip>
          <a:stretch>
            <a:fillRect/>
          </a:stretch>
        </p:blipFill>
        <p:spPr>
          <a:xfrm>
            <a:off x="816309" y="4692957"/>
            <a:ext cx="696402" cy="290401"/>
          </a:xfrm>
          <a:prstGeom prst="rect">
            <a:avLst/>
          </a:prstGeom>
          <a:noFill/>
          <a:ln>
            <a:noFill/>
          </a:ln>
        </p:spPr>
      </p:pic>
      <p:cxnSp>
        <p:nvCxnSpPr>
          <p:cNvPr id="331" name="Google Shape;331;p30"/>
          <p:cNvCxnSpPr/>
          <p:nvPr/>
        </p:nvCxnSpPr>
        <p:spPr>
          <a:xfrm rot="10800000" flipH="1">
            <a:off x="6066284"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332" name="Google Shape;332;p30">
            <a:hlinkClick r:id="" action="ppaction://hlinkshowjump?jump=nextslide"/>
          </p:cNvPr>
          <p:cNvSpPr/>
          <p:nvPr/>
        </p:nvSpPr>
        <p:spPr>
          <a:xfrm rot="5400000" flipH="1">
            <a:off x="8211885"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0">
            <a:hlinkClick r:id="" action="ppaction://hlinkshowjump?jump=previousslide"/>
          </p:cNvPr>
          <p:cNvSpPr/>
          <p:nvPr/>
        </p:nvSpPr>
        <p:spPr>
          <a:xfrm rot="-5400000">
            <a:off x="1644334"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4" name="Google Shape;334;p30"/>
          <p:cNvPicPr preferRelativeResize="0"/>
          <p:nvPr/>
        </p:nvPicPr>
        <p:blipFill rotWithShape="1">
          <a:blip r:embed="rId3">
            <a:alphaModFix/>
          </a:blip>
          <a:srcRect t="16357" b="16357"/>
          <a:stretch/>
        </p:blipFill>
        <p:spPr>
          <a:xfrm>
            <a:off x="4382934" y="4379331"/>
            <a:ext cx="1345649" cy="526550"/>
          </a:xfrm>
          <a:prstGeom prst="rect">
            <a:avLst/>
          </a:prstGeom>
          <a:noFill/>
          <a:ln>
            <a:noFill/>
          </a:ln>
        </p:spPr>
      </p:pic>
      <p:sp>
        <p:nvSpPr>
          <p:cNvPr id="335" name="Google Shape;335;p30"/>
          <p:cNvSpPr txBox="1"/>
          <p:nvPr/>
        </p:nvSpPr>
        <p:spPr>
          <a:xfrm>
            <a:off x="4103997"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body" idx="1"/>
          </p:nvPr>
        </p:nvSpPr>
        <p:spPr>
          <a:xfrm>
            <a:off x="687025" y="914025"/>
            <a:ext cx="7770000" cy="37161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Barlow"/>
              <a:buAutoNum type="arabicPeriod"/>
              <a:defRPr sz="1250">
                <a:solidFill>
                  <a:schemeClr val="lt1"/>
                </a:solidFill>
                <a:latin typeface="Barlow"/>
                <a:ea typeface="Barlow"/>
                <a:cs typeface="Barlow"/>
                <a:sym typeface="Barlow"/>
              </a:defRPr>
            </a:lvl1pPr>
            <a:lvl2pPr marL="914400" lvl="1" indent="-304800" rtl="0">
              <a:spcBef>
                <a:spcPts val="0"/>
              </a:spcBef>
              <a:spcAft>
                <a:spcPts val="0"/>
              </a:spcAft>
              <a:buClr>
                <a:srgbClr val="434343"/>
              </a:buClr>
              <a:buSzPts val="1200"/>
              <a:buFont typeface="Roboto Condensed Light"/>
              <a:buAutoNum type="alphaLcPeriod"/>
              <a:defRPr sz="1300">
                <a:solidFill>
                  <a:schemeClr val="lt1"/>
                </a:solidFill>
                <a:latin typeface="Barlow"/>
                <a:ea typeface="Barlow"/>
                <a:cs typeface="Barlow"/>
                <a:sym typeface="Barlow"/>
              </a:defRPr>
            </a:lvl2pPr>
            <a:lvl3pPr marL="1371600" lvl="2" indent="-304800" rtl="0">
              <a:spcBef>
                <a:spcPts val="0"/>
              </a:spcBef>
              <a:spcAft>
                <a:spcPts val="0"/>
              </a:spcAft>
              <a:buClr>
                <a:srgbClr val="434343"/>
              </a:buClr>
              <a:buSzPts val="1200"/>
              <a:buFont typeface="Roboto Condensed Light"/>
              <a:buAutoNum type="romanLcPeriod"/>
              <a:defRPr>
                <a:solidFill>
                  <a:schemeClr val="lt1"/>
                </a:solidFill>
                <a:latin typeface="Questrial"/>
                <a:ea typeface="Questrial"/>
                <a:cs typeface="Questrial"/>
                <a:sym typeface="Questrial"/>
              </a:defRPr>
            </a:lvl3pPr>
            <a:lvl4pPr marL="1828800" lvl="3" indent="-304800" rtl="0">
              <a:spcBef>
                <a:spcPts val="0"/>
              </a:spcBef>
              <a:spcAft>
                <a:spcPts val="0"/>
              </a:spcAft>
              <a:buClr>
                <a:srgbClr val="434343"/>
              </a:buClr>
              <a:buSzPts val="1200"/>
              <a:buFont typeface="Roboto Condensed Light"/>
              <a:buAutoNum type="arabicPeriod"/>
              <a:defRPr>
                <a:solidFill>
                  <a:schemeClr val="lt1"/>
                </a:solidFill>
                <a:latin typeface="Questrial"/>
                <a:ea typeface="Questrial"/>
                <a:cs typeface="Questrial"/>
                <a:sym typeface="Questrial"/>
              </a:defRPr>
            </a:lvl4pPr>
            <a:lvl5pPr marL="2286000" lvl="4" indent="-304800" rtl="0">
              <a:spcBef>
                <a:spcPts val="0"/>
              </a:spcBef>
              <a:spcAft>
                <a:spcPts val="0"/>
              </a:spcAft>
              <a:buClr>
                <a:srgbClr val="434343"/>
              </a:buClr>
              <a:buSzPts val="1200"/>
              <a:buFont typeface="Roboto Condensed Light"/>
              <a:buAutoNum type="alphaLcPeriod"/>
              <a:defRPr>
                <a:solidFill>
                  <a:schemeClr val="lt1"/>
                </a:solidFill>
                <a:latin typeface="Questrial"/>
                <a:ea typeface="Questrial"/>
                <a:cs typeface="Questrial"/>
                <a:sym typeface="Questrial"/>
              </a:defRPr>
            </a:lvl5pPr>
            <a:lvl6pPr marL="2743200" lvl="5" indent="-304800" rtl="0">
              <a:spcBef>
                <a:spcPts val="0"/>
              </a:spcBef>
              <a:spcAft>
                <a:spcPts val="0"/>
              </a:spcAft>
              <a:buClr>
                <a:srgbClr val="434343"/>
              </a:buClr>
              <a:buSzPts val="1200"/>
              <a:buFont typeface="Roboto Condensed Light"/>
              <a:buAutoNum type="romanLcPeriod"/>
              <a:defRPr>
                <a:solidFill>
                  <a:schemeClr val="lt1"/>
                </a:solidFill>
                <a:latin typeface="Questrial"/>
                <a:ea typeface="Questrial"/>
                <a:cs typeface="Questrial"/>
                <a:sym typeface="Questrial"/>
              </a:defRPr>
            </a:lvl6pPr>
            <a:lvl7pPr marL="3200400" lvl="6" indent="-304800" rtl="0">
              <a:spcBef>
                <a:spcPts val="0"/>
              </a:spcBef>
              <a:spcAft>
                <a:spcPts val="0"/>
              </a:spcAft>
              <a:buClr>
                <a:srgbClr val="434343"/>
              </a:buClr>
              <a:buSzPts val="1200"/>
              <a:buFont typeface="Roboto Condensed Light"/>
              <a:buAutoNum type="arabicPeriod"/>
              <a:defRPr>
                <a:solidFill>
                  <a:schemeClr val="lt1"/>
                </a:solidFill>
                <a:latin typeface="Questrial"/>
                <a:ea typeface="Questrial"/>
                <a:cs typeface="Questrial"/>
                <a:sym typeface="Questrial"/>
              </a:defRPr>
            </a:lvl7pPr>
            <a:lvl8pPr marL="3657600" lvl="7" indent="-304800" rtl="0">
              <a:spcBef>
                <a:spcPts val="0"/>
              </a:spcBef>
              <a:spcAft>
                <a:spcPts val="0"/>
              </a:spcAft>
              <a:buClr>
                <a:srgbClr val="434343"/>
              </a:buClr>
              <a:buSzPts val="1200"/>
              <a:buFont typeface="Roboto Condensed Light"/>
              <a:buAutoNum type="alphaLcPeriod"/>
              <a:defRPr>
                <a:solidFill>
                  <a:schemeClr val="lt1"/>
                </a:solidFill>
                <a:latin typeface="Questrial"/>
                <a:ea typeface="Questrial"/>
                <a:cs typeface="Questrial"/>
                <a:sym typeface="Questrial"/>
              </a:defRPr>
            </a:lvl8pPr>
            <a:lvl9pPr marL="4114800" lvl="8" indent="-304800" rtl="0">
              <a:spcBef>
                <a:spcPts val="0"/>
              </a:spcBef>
              <a:spcAft>
                <a:spcPts val="0"/>
              </a:spcAft>
              <a:buClr>
                <a:srgbClr val="434343"/>
              </a:buClr>
              <a:buSzPts val="1200"/>
              <a:buFont typeface="Roboto Condensed Light"/>
              <a:buAutoNum type="romanLcPeriod"/>
              <a:defRPr>
                <a:solidFill>
                  <a:schemeClr val="lt1"/>
                </a:solidFill>
                <a:latin typeface="Questrial"/>
                <a:ea typeface="Questrial"/>
                <a:cs typeface="Questrial"/>
                <a:sym typeface="Questrial"/>
              </a:defRPr>
            </a:lvl9pPr>
          </a:lstStyle>
          <a:p>
            <a:endParaRPr/>
          </a:p>
        </p:txBody>
      </p:sp>
      <p:sp>
        <p:nvSpPr>
          <p:cNvPr id="30" name="Google Shape;30;p4"/>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1" name="Google Shape;31;p4"/>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 name="Google Shape;32;p4"/>
          <p:cNvCxnSpPr/>
          <p:nvPr/>
        </p:nvCxnSpPr>
        <p:spPr>
          <a:xfrm rot="10800000" flipH="1">
            <a:off x="1486434" y="4821525"/>
            <a:ext cx="2078400" cy="8400"/>
          </a:xfrm>
          <a:prstGeom prst="straightConnector1">
            <a:avLst/>
          </a:prstGeom>
          <a:noFill/>
          <a:ln w="9525" cap="flat" cmpd="sng">
            <a:solidFill>
              <a:schemeClr val="lt1"/>
            </a:solidFill>
            <a:prstDash val="solid"/>
            <a:round/>
            <a:headEnd type="none" w="med" len="med"/>
            <a:tailEnd type="none" w="med" len="med"/>
          </a:ln>
        </p:spPr>
      </p:cxnSp>
      <p:cxnSp>
        <p:nvCxnSpPr>
          <p:cNvPr id="33" name="Google Shape;33;p4"/>
          <p:cNvCxnSpPr/>
          <p:nvPr/>
        </p:nvCxnSpPr>
        <p:spPr>
          <a:xfrm rot="10800000" flipH="1">
            <a:off x="5709559" y="4821525"/>
            <a:ext cx="2078400" cy="8400"/>
          </a:xfrm>
          <a:prstGeom prst="straightConnector1">
            <a:avLst/>
          </a:prstGeom>
          <a:noFill/>
          <a:ln w="9525" cap="flat" cmpd="sng">
            <a:solidFill>
              <a:schemeClr val="lt1"/>
            </a:solidFill>
            <a:prstDash val="solid"/>
            <a:round/>
            <a:headEnd type="none" w="med" len="med"/>
            <a:tailEnd type="none" w="med" len="med"/>
          </a:ln>
        </p:spPr>
      </p:cxnSp>
      <p:sp>
        <p:nvSpPr>
          <p:cNvPr id="34" name="Google Shape;34;p4">
            <a:hlinkClick r:id="" action="ppaction://hlinkshowjump?jump=nextslide"/>
          </p:cNvPr>
          <p:cNvSpPr/>
          <p:nvPr/>
        </p:nvSpPr>
        <p:spPr>
          <a:xfrm rot="5400000" flipH="1">
            <a:off x="7855160" y="4772025"/>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a:hlinkClick r:id="" action="ppaction://hlinkshowjump?jump=previousslide"/>
          </p:cNvPr>
          <p:cNvSpPr/>
          <p:nvPr/>
        </p:nvSpPr>
        <p:spPr>
          <a:xfrm rot="-5400000">
            <a:off x="1287609" y="4773225"/>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3">
  <p:cSld name="CUSTOM_1_1_1_1_1">
    <p:spTree>
      <p:nvGrpSpPr>
        <p:cNvPr id="1" name="Shape 336"/>
        <p:cNvGrpSpPr/>
        <p:nvPr/>
      </p:nvGrpSpPr>
      <p:grpSpPr>
        <a:xfrm>
          <a:off x="0" y="0"/>
          <a:ext cx="0" cy="0"/>
          <a:chOff x="0" y="0"/>
          <a:chExt cx="0" cy="0"/>
        </a:xfrm>
      </p:grpSpPr>
      <p:sp>
        <p:nvSpPr>
          <p:cNvPr id="337" name="Google Shape;337;p31"/>
          <p:cNvSpPr txBox="1">
            <a:spLocks noGrp="1"/>
          </p:cNvSpPr>
          <p:nvPr>
            <p:ph type="title"/>
          </p:nvPr>
        </p:nvSpPr>
        <p:spPr>
          <a:xfrm>
            <a:off x="3298650" y="2243100"/>
            <a:ext cx="2546700" cy="10146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338" name="Google Shape;338;p31"/>
          <p:cNvSpPr txBox="1">
            <a:spLocks noGrp="1"/>
          </p:cNvSpPr>
          <p:nvPr>
            <p:ph type="subTitle" idx="1"/>
          </p:nvPr>
        </p:nvSpPr>
        <p:spPr>
          <a:xfrm>
            <a:off x="3298650" y="3418050"/>
            <a:ext cx="2546700" cy="576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100"/>
              <a:buFont typeface="Roboto Slab Light"/>
              <a:buNone/>
              <a:defRPr sz="1600">
                <a:solidFill>
                  <a:schemeClr val="dk1"/>
                </a:solidFill>
                <a:latin typeface="Barlow"/>
                <a:ea typeface="Barlow"/>
                <a:cs typeface="Barlow"/>
                <a:sym typeface="Barlow"/>
              </a:defRPr>
            </a:lvl1pPr>
            <a:lvl2pPr lvl="1"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2pPr>
            <a:lvl3pPr lvl="2"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3pPr>
            <a:lvl4pPr lvl="3"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4pPr>
            <a:lvl5pPr lvl="4"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5pPr>
            <a:lvl6pPr lvl="5"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6pPr>
            <a:lvl7pPr lvl="6"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7pPr>
            <a:lvl8pPr lvl="7"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8pPr>
            <a:lvl9pPr lvl="8"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9pPr>
          </a:lstStyle>
          <a:p>
            <a:endParaRPr/>
          </a:p>
        </p:txBody>
      </p:sp>
      <p:sp>
        <p:nvSpPr>
          <p:cNvPr id="339" name="Google Shape;339;p31"/>
          <p:cNvSpPr txBox="1">
            <a:spLocks noGrp="1"/>
          </p:cNvSpPr>
          <p:nvPr>
            <p:ph type="title" idx="2" hasCustomPrompt="1"/>
          </p:nvPr>
        </p:nvSpPr>
        <p:spPr>
          <a:xfrm>
            <a:off x="3507450" y="905675"/>
            <a:ext cx="2129100" cy="13797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96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grpSp>
        <p:nvGrpSpPr>
          <p:cNvPr id="340" name="Google Shape;340;p31"/>
          <p:cNvGrpSpPr/>
          <p:nvPr/>
        </p:nvGrpSpPr>
        <p:grpSpPr>
          <a:xfrm>
            <a:off x="0" y="0"/>
            <a:ext cx="9143975" cy="5143500"/>
            <a:chOff x="0" y="0"/>
            <a:chExt cx="9143975" cy="5143500"/>
          </a:xfrm>
        </p:grpSpPr>
        <p:sp>
          <p:nvSpPr>
            <p:cNvPr id="341" name="Google Shape;341;p31"/>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1"/>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43" name="Google Shape;343;p31"/>
          <p:cNvCxnSpPr/>
          <p:nvPr/>
        </p:nvCxnSpPr>
        <p:spPr>
          <a:xfrm rot="10800000" flipH="1">
            <a:off x="1843172"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344" name="Google Shape;344;p31"/>
          <p:cNvPicPr preferRelativeResize="0"/>
          <p:nvPr/>
        </p:nvPicPr>
        <p:blipFill>
          <a:blip r:embed="rId2">
            <a:alphaModFix/>
          </a:blip>
          <a:stretch>
            <a:fillRect/>
          </a:stretch>
        </p:blipFill>
        <p:spPr>
          <a:xfrm>
            <a:off x="816322" y="4692957"/>
            <a:ext cx="696402" cy="290401"/>
          </a:xfrm>
          <a:prstGeom prst="rect">
            <a:avLst/>
          </a:prstGeom>
          <a:noFill/>
          <a:ln>
            <a:noFill/>
          </a:ln>
        </p:spPr>
      </p:pic>
      <p:cxnSp>
        <p:nvCxnSpPr>
          <p:cNvPr id="345" name="Google Shape;345;p31"/>
          <p:cNvCxnSpPr/>
          <p:nvPr/>
        </p:nvCxnSpPr>
        <p:spPr>
          <a:xfrm rot="10800000" flipH="1">
            <a:off x="6066297"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346" name="Google Shape;346;p31">
            <a:hlinkClick r:id="" action="ppaction://hlinkshowjump?jump=nextslide"/>
          </p:cNvPr>
          <p:cNvSpPr/>
          <p:nvPr/>
        </p:nvSpPr>
        <p:spPr>
          <a:xfrm rot="5400000" flipH="1">
            <a:off x="8211898"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1">
            <a:hlinkClick r:id="" action="ppaction://hlinkshowjump?jump=previousslide"/>
          </p:cNvPr>
          <p:cNvSpPr/>
          <p:nvPr/>
        </p:nvSpPr>
        <p:spPr>
          <a:xfrm rot="-5400000">
            <a:off x="1644346"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8" name="Google Shape;348;p31"/>
          <p:cNvPicPr preferRelativeResize="0"/>
          <p:nvPr/>
        </p:nvPicPr>
        <p:blipFill rotWithShape="1">
          <a:blip r:embed="rId3">
            <a:alphaModFix/>
          </a:blip>
          <a:srcRect t="16357" b="16357"/>
          <a:stretch/>
        </p:blipFill>
        <p:spPr>
          <a:xfrm>
            <a:off x="4382947" y="4379331"/>
            <a:ext cx="1345649" cy="526550"/>
          </a:xfrm>
          <a:prstGeom prst="rect">
            <a:avLst/>
          </a:prstGeom>
          <a:noFill/>
          <a:ln>
            <a:noFill/>
          </a:ln>
        </p:spPr>
      </p:pic>
      <p:sp>
        <p:nvSpPr>
          <p:cNvPr id="349" name="Google Shape;349;p31"/>
          <p:cNvSpPr txBox="1"/>
          <p:nvPr/>
        </p:nvSpPr>
        <p:spPr>
          <a:xfrm>
            <a:off x="4104009"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1">
  <p:cSld name="CUSTOM_10_1">
    <p:spTree>
      <p:nvGrpSpPr>
        <p:cNvPr id="1" name="Shape 350"/>
        <p:cNvGrpSpPr/>
        <p:nvPr/>
      </p:nvGrpSpPr>
      <p:grpSpPr>
        <a:xfrm>
          <a:off x="0" y="0"/>
          <a:ext cx="0" cy="0"/>
          <a:chOff x="0" y="0"/>
          <a:chExt cx="0" cy="0"/>
        </a:xfrm>
      </p:grpSpPr>
      <p:sp>
        <p:nvSpPr>
          <p:cNvPr id="351" name="Google Shape;351;p32"/>
          <p:cNvSpPr txBox="1">
            <a:spLocks noGrp="1"/>
          </p:cNvSpPr>
          <p:nvPr>
            <p:ph type="body" idx="1"/>
          </p:nvPr>
        </p:nvSpPr>
        <p:spPr>
          <a:xfrm>
            <a:off x="686412" y="999275"/>
            <a:ext cx="3960300" cy="33813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Char char="●"/>
              <a:defRPr>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sp>
        <p:nvSpPr>
          <p:cNvPr id="352" name="Google Shape;352;p32"/>
          <p:cNvSpPr txBox="1">
            <a:spLocks noGrp="1"/>
          </p:cNvSpPr>
          <p:nvPr>
            <p:ph type="body" idx="2"/>
          </p:nvPr>
        </p:nvSpPr>
        <p:spPr>
          <a:xfrm>
            <a:off x="4497288" y="2150625"/>
            <a:ext cx="3960300" cy="2229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Char char="●"/>
              <a:defRPr>
                <a:solidFill>
                  <a:schemeClr val="dk1"/>
                </a:solidFill>
              </a:defRPr>
            </a:lvl1pPr>
            <a:lvl2pPr marL="914400" lvl="1" indent="-317500" rtl="0">
              <a:lnSpc>
                <a:spcPct val="115000"/>
              </a:lnSpc>
              <a:spcBef>
                <a:spcPts val="100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sp>
        <p:nvSpPr>
          <p:cNvPr id="353" name="Google Shape;353;p32"/>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54" name="Google Shape;354;p32"/>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5" name="Google Shape;355;p32"/>
          <p:cNvCxnSpPr/>
          <p:nvPr/>
        </p:nvCxnSpPr>
        <p:spPr>
          <a:xfrm rot="10800000" flipH="1">
            <a:off x="1819422" y="4851275"/>
            <a:ext cx="2078400" cy="8400"/>
          </a:xfrm>
          <a:prstGeom prst="straightConnector1">
            <a:avLst/>
          </a:prstGeom>
          <a:noFill/>
          <a:ln w="9525" cap="flat" cmpd="sng">
            <a:solidFill>
              <a:schemeClr val="lt1"/>
            </a:solidFill>
            <a:prstDash val="solid"/>
            <a:round/>
            <a:headEnd type="none" w="med" len="med"/>
            <a:tailEnd type="none" w="med" len="med"/>
          </a:ln>
        </p:spPr>
      </p:cxnSp>
      <p:pic>
        <p:nvPicPr>
          <p:cNvPr id="356" name="Google Shape;356;p32"/>
          <p:cNvPicPr preferRelativeResize="0"/>
          <p:nvPr/>
        </p:nvPicPr>
        <p:blipFill>
          <a:blip r:embed="rId2">
            <a:alphaModFix/>
          </a:blip>
          <a:stretch>
            <a:fillRect/>
          </a:stretch>
        </p:blipFill>
        <p:spPr>
          <a:xfrm>
            <a:off x="792572" y="4726632"/>
            <a:ext cx="696402" cy="290401"/>
          </a:xfrm>
          <a:prstGeom prst="rect">
            <a:avLst/>
          </a:prstGeom>
          <a:noFill/>
          <a:ln>
            <a:noFill/>
          </a:ln>
        </p:spPr>
      </p:pic>
      <p:cxnSp>
        <p:nvCxnSpPr>
          <p:cNvPr id="357" name="Google Shape;357;p32"/>
          <p:cNvCxnSpPr/>
          <p:nvPr/>
        </p:nvCxnSpPr>
        <p:spPr>
          <a:xfrm rot="10800000" flipH="1">
            <a:off x="6042547" y="4851275"/>
            <a:ext cx="2078400" cy="8400"/>
          </a:xfrm>
          <a:prstGeom prst="straightConnector1">
            <a:avLst/>
          </a:prstGeom>
          <a:noFill/>
          <a:ln w="9525" cap="flat" cmpd="sng">
            <a:solidFill>
              <a:schemeClr val="lt1"/>
            </a:solidFill>
            <a:prstDash val="solid"/>
            <a:round/>
            <a:headEnd type="none" w="med" len="med"/>
            <a:tailEnd type="none" w="med" len="med"/>
          </a:ln>
        </p:spPr>
      </p:cxnSp>
      <p:sp>
        <p:nvSpPr>
          <p:cNvPr id="358" name="Google Shape;358;p32">
            <a:hlinkClick r:id="" action="ppaction://hlinkshowjump?jump=nextslide"/>
          </p:cNvPr>
          <p:cNvSpPr/>
          <p:nvPr/>
        </p:nvSpPr>
        <p:spPr>
          <a:xfrm rot="5400000" flipH="1">
            <a:off x="8188148" y="4801775"/>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2">
            <a:hlinkClick r:id="" action="ppaction://hlinkshowjump?jump=previousslide"/>
          </p:cNvPr>
          <p:cNvSpPr/>
          <p:nvPr/>
        </p:nvSpPr>
        <p:spPr>
          <a:xfrm rot="-5400000">
            <a:off x="1620596" y="4802975"/>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0" name="Google Shape;360;p32"/>
          <p:cNvPicPr preferRelativeResize="0"/>
          <p:nvPr/>
        </p:nvPicPr>
        <p:blipFill rotWithShape="1">
          <a:blip r:embed="rId3">
            <a:alphaModFix/>
          </a:blip>
          <a:srcRect t="16357" b="16357"/>
          <a:stretch/>
        </p:blipFill>
        <p:spPr>
          <a:xfrm>
            <a:off x="4359197" y="4413006"/>
            <a:ext cx="1345649" cy="526550"/>
          </a:xfrm>
          <a:prstGeom prst="rect">
            <a:avLst/>
          </a:prstGeom>
          <a:noFill/>
          <a:ln>
            <a:noFill/>
          </a:ln>
        </p:spPr>
      </p:pic>
      <p:sp>
        <p:nvSpPr>
          <p:cNvPr id="361" name="Google Shape;361;p32"/>
          <p:cNvSpPr txBox="1"/>
          <p:nvPr/>
        </p:nvSpPr>
        <p:spPr>
          <a:xfrm>
            <a:off x="4080259" y="4854075"/>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Quote">
  <p:cSld name="CUSTOM">
    <p:spTree>
      <p:nvGrpSpPr>
        <p:cNvPr id="1" name="Shape 362"/>
        <p:cNvGrpSpPr/>
        <p:nvPr/>
      </p:nvGrpSpPr>
      <p:grpSpPr>
        <a:xfrm>
          <a:off x="0" y="0"/>
          <a:ext cx="0" cy="0"/>
          <a:chOff x="0" y="0"/>
          <a:chExt cx="0" cy="0"/>
        </a:xfrm>
      </p:grpSpPr>
      <p:sp>
        <p:nvSpPr>
          <p:cNvPr id="363" name="Google Shape;363;p33"/>
          <p:cNvSpPr txBox="1">
            <a:spLocks noGrp="1"/>
          </p:cNvSpPr>
          <p:nvPr>
            <p:ph type="subTitle" idx="1"/>
          </p:nvPr>
        </p:nvSpPr>
        <p:spPr>
          <a:xfrm>
            <a:off x="1524750" y="1593050"/>
            <a:ext cx="6094500" cy="1358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2600">
                <a:solidFill>
                  <a:schemeClr val="dk1"/>
                </a:solidFill>
                <a:latin typeface="Barlow"/>
                <a:ea typeface="Barlow"/>
                <a:cs typeface="Barlow"/>
                <a:sym typeface="Barlow"/>
              </a:defRPr>
            </a:lvl1pPr>
            <a:lvl2pPr lvl="1" algn="ctr" rtl="0">
              <a:lnSpc>
                <a:spcPct val="100000"/>
              </a:lnSpc>
              <a:spcBef>
                <a:spcPts val="0"/>
              </a:spcBef>
              <a:spcAft>
                <a:spcPts val="0"/>
              </a:spcAft>
              <a:buNone/>
              <a:defRPr sz="2600">
                <a:solidFill>
                  <a:schemeClr val="dk1"/>
                </a:solidFill>
                <a:latin typeface="Barlow"/>
                <a:ea typeface="Barlow"/>
                <a:cs typeface="Barlow"/>
                <a:sym typeface="Barlow"/>
              </a:defRPr>
            </a:lvl2pPr>
            <a:lvl3pPr lvl="2" algn="ctr" rtl="0">
              <a:lnSpc>
                <a:spcPct val="100000"/>
              </a:lnSpc>
              <a:spcBef>
                <a:spcPts val="0"/>
              </a:spcBef>
              <a:spcAft>
                <a:spcPts val="0"/>
              </a:spcAft>
              <a:buNone/>
              <a:defRPr sz="2600">
                <a:solidFill>
                  <a:schemeClr val="dk1"/>
                </a:solidFill>
                <a:latin typeface="Barlow"/>
                <a:ea typeface="Barlow"/>
                <a:cs typeface="Barlow"/>
                <a:sym typeface="Barlow"/>
              </a:defRPr>
            </a:lvl3pPr>
            <a:lvl4pPr lvl="3" algn="ctr" rtl="0">
              <a:lnSpc>
                <a:spcPct val="100000"/>
              </a:lnSpc>
              <a:spcBef>
                <a:spcPts val="0"/>
              </a:spcBef>
              <a:spcAft>
                <a:spcPts val="0"/>
              </a:spcAft>
              <a:buNone/>
              <a:defRPr sz="2600">
                <a:solidFill>
                  <a:schemeClr val="dk1"/>
                </a:solidFill>
                <a:latin typeface="Barlow"/>
                <a:ea typeface="Barlow"/>
                <a:cs typeface="Barlow"/>
                <a:sym typeface="Barlow"/>
              </a:defRPr>
            </a:lvl4pPr>
            <a:lvl5pPr lvl="4" algn="ctr" rtl="0">
              <a:lnSpc>
                <a:spcPct val="100000"/>
              </a:lnSpc>
              <a:spcBef>
                <a:spcPts val="0"/>
              </a:spcBef>
              <a:spcAft>
                <a:spcPts val="0"/>
              </a:spcAft>
              <a:buNone/>
              <a:defRPr sz="2600">
                <a:solidFill>
                  <a:schemeClr val="dk1"/>
                </a:solidFill>
                <a:latin typeface="Barlow"/>
                <a:ea typeface="Barlow"/>
                <a:cs typeface="Barlow"/>
                <a:sym typeface="Barlow"/>
              </a:defRPr>
            </a:lvl5pPr>
            <a:lvl6pPr lvl="5" algn="ctr" rtl="0">
              <a:lnSpc>
                <a:spcPct val="100000"/>
              </a:lnSpc>
              <a:spcBef>
                <a:spcPts val="0"/>
              </a:spcBef>
              <a:spcAft>
                <a:spcPts val="0"/>
              </a:spcAft>
              <a:buNone/>
              <a:defRPr sz="2600">
                <a:solidFill>
                  <a:schemeClr val="dk1"/>
                </a:solidFill>
                <a:latin typeface="Barlow"/>
                <a:ea typeface="Barlow"/>
                <a:cs typeface="Barlow"/>
                <a:sym typeface="Barlow"/>
              </a:defRPr>
            </a:lvl6pPr>
            <a:lvl7pPr lvl="6" algn="ctr" rtl="0">
              <a:lnSpc>
                <a:spcPct val="100000"/>
              </a:lnSpc>
              <a:spcBef>
                <a:spcPts val="0"/>
              </a:spcBef>
              <a:spcAft>
                <a:spcPts val="0"/>
              </a:spcAft>
              <a:buNone/>
              <a:defRPr sz="2600">
                <a:solidFill>
                  <a:schemeClr val="dk1"/>
                </a:solidFill>
                <a:latin typeface="Barlow"/>
                <a:ea typeface="Barlow"/>
                <a:cs typeface="Barlow"/>
                <a:sym typeface="Barlow"/>
              </a:defRPr>
            </a:lvl7pPr>
            <a:lvl8pPr lvl="7" algn="ctr" rtl="0">
              <a:lnSpc>
                <a:spcPct val="100000"/>
              </a:lnSpc>
              <a:spcBef>
                <a:spcPts val="0"/>
              </a:spcBef>
              <a:spcAft>
                <a:spcPts val="0"/>
              </a:spcAft>
              <a:buNone/>
              <a:defRPr sz="2600">
                <a:solidFill>
                  <a:schemeClr val="dk1"/>
                </a:solidFill>
                <a:latin typeface="Barlow"/>
                <a:ea typeface="Barlow"/>
                <a:cs typeface="Barlow"/>
                <a:sym typeface="Barlow"/>
              </a:defRPr>
            </a:lvl8pPr>
            <a:lvl9pPr lvl="8" algn="ctr" rtl="0">
              <a:lnSpc>
                <a:spcPct val="100000"/>
              </a:lnSpc>
              <a:spcBef>
                <a:spcPts val="0"/>
              </a:spcBef>
              <a:spcAft>
                <a:spcPts val="0"/>
              </a:spcAft>
              <a:buNone/>
              <a:defRPr sz="2600">
                <a:solidFill>
                  <a:schemeClr val="dk1"/>
                </a:solidFill>
                <a:latin typeface="Barlow"/>
                <a:ea typeface="Barlow"/>
                <a:cs typeface="Barlow"/>
                <a:sym typeface="Barlow"/>
              </a:defRPr>
            </a:lvl9pPr>
          </a:lstStyle>
          <a:p>
            <a:endParaRPr/>
          </a:p>
        </p:txBody>
      </p:sp>
      <p:sp>
        <p:nvSpPr>
          <p:cNvPr id="364" name="Google Shape;364;p33"/>
          <p:cNvSpPr txBox="1">
            <a:spLocks noGrp="1"/>
          </p:cNvSpPr>
          <p:nvPr>
            <p:ph type="subTitle" idx="2"/>
          </p:nvPr>
        </p:nvSpPr>
        <p:spPr>
          <a:xfrm>
            <a:off x="2298150" y="3020531"/>
            <a:ext cx="4547700" cy="695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3500">
                <a:solidFill>
                  <a:schemeClr val="dk1"/>
                </a:solidFill>
                <a:latin typeface="Josefin Sans"/>
                <a:ea typeface="Josefin Sans"/>
                <a:cs typeface="Josefin Sans"/>
                <a:sym typeface="Josefin Sans"/>
              </a:defRPr>
            </a:lvl1pPr>
            <a:lvl2pPr lvl="1" algn="ctr" rtl="0">
              <a:lnSpc>
                <a:spcPct val="100000"/>
              </a:lnSpc>
              <a:spcBef>
                <a:spcPts val="0"/>
              </a:spcBef>
              <a:spcAft>
                <a:spcPts val="0"/>
              </a:spcAft>
              <a:buNone/>
              <a:defRPr sz="3500">
                <a:solidFill>
                  <a:schemeClr val="dk1"/>
                </a:solidFill>
                <a:latin typeface="Josefin Sans"/>
                <a:ea typeface="Josefin Sans"/>
                <a:cs typeface="Josefin Sans"/>
                <a:sym typeface="Josefin Sans"/>
              </a:defRPr>
            </a:lvl2pPr>
            <a:lvl3pPr lvl="2" algn="ctr" rtl="0">
              <a:lnSpc>
                <a:spcPct val="100000"/>
              </a:lnSpc>
              <a:spcBef>
                <a:spcPts val="0"/>
              </a:spcBef>
              <a:spcAft>
                <a:spcPts val="0"/>
              </a:spcAft>
              <a:buNone/>
              <a:defRPr sz="3500">
                <a:solidFill>
                  <a:schemeClr val="dk1"/>
                </a:solidFill>
                <a:latin typeface="Josefin Sans"/>
                <a:ea typeface="Josefin Sans"/>
                <a:cs typeface="Josefin Sans"/>
                <a:sym typeface="Josefin Sans"/>
              </a:defRPr>
            </a:lvl3pPr>
            <a:lvl4pPr lvl="3" algn="ctr" rtl="0">
              <a:lnSpc>
                <a:spcPct val="100000"/>
              </a:lnSpc>
              <a:spcBef>
                <a:spcPts val="0"/>
              </a:spcBef>
              <a:spcAft>
                <a:spcPts val="0"/>
              </a:spcAft>
              <a:buNone/>
              <a:defRPr sz="3500">
                <a:solidFill>
                  <a:schemeClr val="dk1"/>
                </a:solidFill>
                <a:latin typeface="Josefin Sans"/>
                <a:ea typeface="Josefin Sans"/>
                <a:cs typeface="Josefin Sans"/>
                <a:sym typeface="Josefin Sans"/>
              </a:defRPr>
            </a:lvl4pPr>
            <a:lvl5pPr lvl="4" algn="ctr" rtl="0">
              <a:lnSpc>
                <a:spcPct val="100000"/>
              </a:lnSpc>
              <a:spcBef>
                <a:spcPts val="0"/>
              </a:spcBef>
              <a:spcAft>
                <a:spcPts val="0"/>
              </a:spcAft>
              <a:buNone/>
              <a:defRPr sz="3500">
                <a:solidFill>
                  <a:schemeClr val="dk1"/>
                </a:solidFill>
                <a:latin typeface="Josefin Sans"/>
                <a:ea typeface="Josefin Sans"/>
                <a:cs typeface="Josefin Sans"/>
                <a:sym typeface="Josefin Sans"/>
              </a:defRPr>
            </a:lvl5pPr>
            <a:lvl6pPr lvl="5" algn="ctr" rtl="0">
              <a:lnSpc>
                <a:spcPct val="100000"/>
              </a:lnSpc>
              <a:spcBef>
                <a:spcPts val="0"/>
              </a:spcBef>
              <a:spcAft>
                <a:spcPts val="0"/>
              </a:spcAft>
              <a:buNone/>
              <a:defRPr sz="3500">
                <a:solidFill>
                  <a:schemeClr val="dk1"/>
                </a:solidFill>
                <a:latin typeface="Josefin Sans"/>
                <a:ea typeface="Josefin Sans"/>
                <a:cs typeface="Josefin Sans"/>
                <a:sym typeface="Josefin Sans"/>
              </a:defRPr>
            </a:lvl6pPr>
            <a:lvl7pPr lvl="6" algn="ctr" rtl="0">
              <a:lnSpc>
                <a:spcPct val="100000"/>
              </a:lnSpc>
              <a:spcBef>
                <a:spcPts val="0"/>
              </a:spcBef>
              <a:spcAft>
                <a:spcPts val="0"/>
              </a:spcAft>
              <a:buNone/>
              <a:defRPr sz="3500">
                <a:solidFill>
                  <a:schemeClr val="dk1"/>
                </a:solidFill>
                <a:latin typeface="Josefin Sans"/>
                <a:ea typeface="Josefin Sans"/>
                <a:cs typeface="Josefin Sans"/>
                <a:sym typeface="Josefin Sans"/>
              </a:defRPr>
            </a:lvl7pPr>
            <a:lvl8pPr lvl="7" algn="ctr" rtl="0">
              <a:lnSpc>
                <a:spcPct val="100000"/>
              </a:lnSpc>
              <a:spcBef>
                <a:spcPts val="0"/>
              </a:spcBef>
              <a:spcAft>
                <a:spcPts val="0"/>
              </a:spcAft>
              <a:buNone/>
              <a:defRPr sz="3500">
                <a:solidFill>
                  <a:schemeClr val="dk1"/>
                </a:solidFill>
                <a:latin typeface="Josefin Sans"/>
                <a:ea typeface="Josefin Sans"/>
                <a:cs typeface="Josefin Sans"/>
                <a:sym typeface="Josefin Sans"/>
              </a:defRPr>
            </a:lvl8pPr>
            <a:lvl9pPr lvl="8" algn="ctr" rtl="0">
              <a:lnSpc>
                <a:spcPct val="100000"/>
              </a:lnSpc>
              <a:spcBef>
                <a:spcPts val="0"/>
              </a:spcBef>
              <a:spcAft>
                <a:spcPts val="0"/>
              </a:spcAft>
              <a:buNone/>
              <a:defRPr sz="3500">
                <a:solidFill>
                  <a:schemeClr val="dk1"/>
                </a:solidFill>
                <a:latin typeface="Josefin Sans"/>
                <a:ea typeface="Josefin Sans"/>
                <a:cs typeface="Josefin Sans"/>
                <a:sym typeface="Josefin Sans"/>
              </a:defRPr>
            </a:lvl9pPr>
          </a:lstStyle>
          <a:p>
            <a:endParaRPr/>
          </a:p>
        </p:txBody>
      </p:sp>
      <p:sp>
        <p:nvSpPr>
          <p:cNvPr id="365" name="Google Shape;365;p33"/>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3"/>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7" name="Google Shape;367;p33"/>
          <p:cNvCxnSpPr/>
          <p:nvPr/>
        </p:nvCxnSpPr>
        <p:spPr>
          <a:xfrm rot="10800000" flipH="1">
            <a:off x="1843159"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368" name="Google Shape;368;p33"/>
          <p:cNvPicPr preferRelativeResize="0"/>
          <p:nvPr/>
        </p:nvPicPr>
        <p:blipFill>
          <a:blip r:embed="rId2">
            <a:alphaModFix/>
          </a:blip>
          <a:stretch>
            <a:fillRect/>
          </a:stretch>
        </p:blipFill>
        <p:spPr>
          <a:xfrm>
            <a:off x="816309" y="4692957"/>
            <a:ext cx="696402" cy="290401"/>
          </a:xfrm>
          <a:prstGeom prst="rect">
            <a:avLst/>
          </a:prstGeom>
          <a:noFill/>
          <a:ln>
            <a:noFill/>
          </a:ln>
        </p:spPr>
      </p:pic>
      <p:cxnSp>
        <p:nvCxnSpPr>
          <p:cNvPr id="369" name="Google Shape;369;p33"/>
          <p:cNvCxnSpPr/>
          <p:nvPr/>
        </p:nvCxnSpPr>
        <p:spPr>
          <a:xfrm rot="10800000" flipH="1">
            <a:off x="6066284"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370" name="Google Shape;370;p33">
            <a:hlinkClick r:id="" action="ppaction://hlinkshowjump?jump=nextslide"/>
          </p:cNvPr>
          <p:cNvSpPr/>
          <p:nvPr/>
        </p:nvSpPr>
        <p:spPr>
          <a:xfrm rot="5400000" flipH="1">
            <a:off x="8211885"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3">
            <a:hlinkClick r:id="" action="ppaction://hlinkshowjump?jump=previousslide"/>
          </p:cNvPr>
          <p:cNvSpPr/>
          <p:nvPr/>
        </p:nvSpPr>
        <p:spPr>
          <a:xfrm rot="-5400000">
            <a:off x="1644334"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2" name="Google Shape;372;p33"/>
          <p:cNvPicPr preferRelativeResize="0"/>
          <p:nvPr/>
        </p:nvPicPr>
        <p:blipFill rotWithShape="1">
          <a:blip r:embed="rId3">
            <a:alphaModFix/>
          </a:blip>
          <a:srcRect t="16357" b="16357"/>
          <a:stretch/>
        </p:blipFill>
        <p:spPr>
          <a:xfrm>
            <a:off x="4382934" y="4379331"/>
            <a:ext cx="1345649" cy="526550"/>
          </a:xfrm>
          <a:prstGeom prst="rect">
            <a:avLst/>
          </a:prstGeom>
          <a:noFill/>
          <a:ln>
            <a:noFill/>
          </a:ln>
        </p:spPr>
      </p:pic>
      <p:sp>
        <p:nvSpPr>
          <p:cNvPr id="373" name="Google Shape;373;p33"/>
          <p:cNvSpPr txBox="1"/>
          <p:nvPr/>
        </p:nvSpPr>
        <p:spPr>
          <a:xfrm>
            <a:off x="4103997"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six columns ">
  <p:cSld name="CUSTOM_1_1_1_2_1">
    <p:spTree>
      <p:nvGrpSpPr>
        <p:cNvPr id="1" name="Shape 374"/>
        <p:cNvGrpSpPr/>
        <p:nvPr/>
      </p:nvGrpSpPr>
      <p:grpSpPr>
        <a:xfrm>
          <a:off x="0" y="0"/>
          <a:ext cx="0" cy="0"/>
          <a:chOff x="0" y="0"/>
          <a:chExt cx="0" cy="0"/>
        </a:xfrm>
      </p:grpSpPr>
      <p:sp>
        <p:nvSpPr>
          <p:cNvPr id="375" name="Google Shape;375;p34"/>
          <p:cNvSpPr txBox="1">
            <a:spLocks noGrp="1"/>
          </p:cNvSpPr>
          <p:nvPr>
            <p:ph type="ctrTitle"/>
          </p:nvPr>
        </p:nvSpPr>
        <p:spPr>
          <a:xfrm>
            <a:off x="984001" y="1605825"/>
            <a:ext cx="2270700" cy="396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800"/>
              <a:buFont typeface="Fira Sans Condensed Medium"/>
              <a:buNone/>
              <a:defRPr sz="2500">
                <a:solidFill>
                  <a:schemeClr val="lt1"/>
                </a:solidFill>
              </a:defRPr>
            </a:lvl1pPr>
            <a:lvl2pPr lvl="1"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2pPr>
            <a:lvl3pPr lvl="2"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3pPr>
            <a:lvl4pPr lvl="3"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4pPr>
            <a:lvl5pPr lvl="4"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5pPr>
            <a:lvl6pPr lvl="5"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6pPr>
            <a:lvl7pPr lvl="6"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7pPr>
            <a:lvl8pPr lvl="7"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8pPr>
            <a:lvl9pPr lvl="8"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9pPr>
          </a:lstStyle>
          <a:p>
            <a:endParaRPr/>
          </a:p>
        </p:txBody>
      </p:sp>
      <p:sp>
        <p:nvSpPr>
          <p:cNvPr id="376" name="Google Shape;376;p34"/>
          <p:cNvSpPr txBox="1">
            <a:spLocks noGrp="1"/>
          </p:cNvSpPr>
          <p:nvPr>
            <p:ph type="subTitle" idx="1"/>
          </p:nvPr>
        </p:nvSpPr>
        <p:spPr>
          <a:xfrm>
            <a:off x="1048501" y="2037975"/>
            <a:ext cx="2141700" cy="644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000"/>
              <a:buFont typeface="Red Hat Display"/>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2pPr>
            <a:lvl3pPr lvl="2"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3pPr>
            <a:lvl4pPr lvl="3"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4pPr>
            <a:lvl5pPr lvl="4"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5pPr>
            <a:lvl6pPr lvl="5"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6pPr>
            <a:lvl7pPr lvl="6"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7pPr>
            <a:lvl8pPr lvl="7"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8pPr>
            <a:lvl9pPr lvl="8"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9pPr>
          </a:lstStyle>
          <a:p>
            <a:endParaRPr/>
          </a:p>
        </p:txBody>
      </p:sp>
      <p:sp>
        <p:nvSpPr>
          <p:cNvPr id="377" name="Google Shape;377;p34"/>
          <p:cNvSpPr txBox="1">
            <a:spLocks noGrp="1"/>
          </p:cNvSpPr>
          <p:nvPr>
            <p:ph type="ctrTitle" idx="2"/>
          </p:nvPr>
        </p:nvSpPr>
        <p:spPr>
          <a:xfrm>
            <a:off x="3442050" y="1605825"/>
            <a:ext cx="2259900" cy="396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800"/>
              <a:buFont typeface="Fira Sans Condensed Medium"/>
              <a:buNone/>
              <a:defRPr sz="2500">
                <a:solidFill>
                  <a:schemeClr val="lt1"/>
                </a:solidFill>
              </a:defRPr>
            </a:lvl1pPr>
            <a:lvl2pPr lvl="1"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2pPr>
            <a:lvl3pPr lvl="2"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3pPr>
            <a:lvl4pPr lvl="3"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4pPr>
            <a:lvl5pPr lvl="4"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5pPr>
            <a:lvl6pPr lvl="5"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6pPr>
            <a:lvl7pPr lvl="6"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7pPr>
            <a:lvl8pPr lvl="7"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8pPr>
            <a:lvl9pPr lvl="8"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9pPr>
          </a:lstStyle>
          <a:p>
            <a:endParaRPr/>
          </a:p>
        </p:txBody>
      </p:sp>
      <p:sp>
        <p:nvSpPr>
          <p:cNvPr id="378" name="Google Shape;378;p34"/>
          <p:cNvSpPr txBox="1">
            <a:spLocks noGrp="1"/>
          </p:cNvSpPr>
          <p:nvPr>
            <p:ph type="subTitle" idx="3"/>
          </p:nvPr>
        </p:nvSpPr>
        <p:spPr>
          <a:xfrm>
            <a:off x="3501150" y="2037975"/>
            <a:ext cx="2141700" cy="644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000"/>
              <a:buFont typeface="Red Hat Display"/>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2pPr>
            <a:lvl3pPr lvl="2"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3pPr>
            <a:lvl4pPr lvl="3"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4pPr>
            <a:lvl5pPr lvl="4"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5pPr>
            <a:lvl6pPr lvl="5"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6pPr>
            <a:lvl7pPr lvl="6"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7pPr>
            <a:lvl8pPr lvl="7"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8pPr>
            <a:lvl9pPr lvl="8"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9pPr>
          </a:lstStyle>
          <a:p>
            <a:endParaRPr/>
          </a:p>
        </p:txBody>
      </p:sp>
      <p:sp>
        <p:nvSpPr>
          <p:cNvPr id="379" name="Google Shape;379;p34"/>
          <p:cNvSpPr txBox="1">
            <a:spLocks noGrp="1"/>
          </p:cNvSpPr>
          <p:nvPr>
            <p:ph type="ctrTitle" idx="4"/>
          </p:nvPr>
        </p:nvSpPr>
        <p:spPr>
          <a:xfrm>
            <a:off x="5889299" y="1605825"/>
            <a:ext cx="2270700" cy="396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800"/>
              <a:buFont typeface="Fira Sans Condensed Medium"/>
              <a:buNone/>
              <a:defRPr sz="2500">
                <a:solidFill>
                  <a:schemeClr val="lt1"/>
                </a:solidFill>
              </a:defRPr>
            </a:lvl1pPr>
            <a:lvl2pPr lvl="1"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2pPr>
            <a:lvl3pPr lvl="2"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3pPr>
            <a:lvl4pPr lvl="3"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4pPr>
            <a:lvl5pPr lvl="4"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5pPr>
            <a:lvl6pPr lvl="5"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6pPr>
            <a:lvl7pPr lvl="6"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7pPr>
            <a:lvl8pPr lvl="7"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8pPr>
            <a:lvl9pPr lvl="8"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9pPr>
          </a:lstStyle>
          <a:p>
            <a:endParaRPr/>
          </a:p>
        </p:txBody>
      </p:sp>
      <p:sp>
        <p:nvSpPr>
          <p:cNvPr id="380" name="Google Shape;380;p34"/>
          <p:cNvSpPr txBox="1">
            <a:spLocks noGrp="1"/>
          </p:cNvSpPr>
          <p:nvPr>
            <p:ph type="subTitle" idx="5"/>
          </p:nvPr>
        </p:nvSpPr>
        <p:spPr>
          <a:xfrm>
            <a:off x="5953799" y="2037975"/>
            <a:ext cx="2141700" cy="644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000"/>
              <a:buFont typeface="Red Hat Display"/>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2pPr>
            <a:lvl3pPr lvl="2"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3pPr>
            <a:lvl4pPr lvl="3"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4pPr>
            <a:lvl5pPr lvl="4"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5pPr>
            <a:lvl6pPr lvl="5"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6pPr>
            <a:lvl7pPr lvl="6"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7pPr>
            <a:lvl8pPr lvl="7"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8pPr>
            <a:lvl9pPr lvl="8"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9pPr>
          </a:lstStyle>
          <a:p>
            <a:endParaRPr/>
          </a:p>
        </p:txBody>
      </p:sp>
      <p:sp>
        <p:nvSpPr>
          <p:cNvPr id="381" name="Google Shape;381;p34"/>
          <p:cNvSpPr txBox="1">
            <a:spLocks noGrp="1"/>
          </p:cNvSpPr>
          <p:nvPr>
            <p:ph type="ctrTitle" idx="6"/>
          </p:nvPr>
        </p:nvSpPr>
        <p:spPr>
          <a:xfrm>
            <a:off x="984001" y="3078247"/>
            <a:ext cx="2270700" cy="396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800"/>
              <a:buFont typeface="Fira Sans Condensed Medium"/>
              <a:buNone/>
              <a:defRPr sz="2500">
                <a:solidFill>
                  <a:schemeClr val="lt1"/>
                </a:solidFill>
              </a:defRPr>
            </a:lvl1pPr>
            <a:lvl2pPr lvl="1"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2pPr>
            <a:lvl3pPr lvl="2"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3pPr>
            <a:lvl4pPr lvl="3"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4pPr>
            <a:lvl5pPr lvl="4"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5pPr>
            <a:lvl6pPr lvl="5"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6pPr>
            <a:lvl7pPr lvl="6"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7pPr>
            <a:lvl8pPr lvl="7"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8pPr>
            <a:lvl9pPr lvl="8"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9pPr>
          </a:lstStyle>
          <a:p>
            <a:endParaRPr/>
          </a:p>
        </p:txBody>
      </p:sp>
      <p:sp>
        <p:nvSpPr>
          <p:cNvPr id="382" name="Google Shape;382;p34"/>
          <p:cNvSpPr txBox="1">
            <a:spLocks noGrp="1"/>
          </p:cNvSpPr>
          <p:nvPr>
            <p:ph type="subTitle" idx="7"/>
          </p:nvPr>
        </p:nvSpPr>
        <p:spPr>
          <a:xfrm>
            <a:off x="1048501" y="3515152"/>
            <a:ext cx="2141700" cy="644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000"/>
              <a:buFont typeface="Red Hat Display"/>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2pPr>
            <a:lvl3pPr lvl="2"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3pPr>
            <a:lvl4pPr lvl="3"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4pPr>
            <a:lvl5pPr lvl="4"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5pPr>
            <a:lvl6pPr lvl="5"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6pPr>
            <a:lvl7pPr lvl="6"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7pPr>
            <a:lvl8pPr lvl="7"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8pPr>
            <a:lvl9pPr lvl="8"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9pPr>
          </a:lstStyle>
          <a:p>
            <a:endParaRPr/>
          </a:p>
        </p:txBody>
      </p:sp>
      <p:sp>
        <p:nvSpPr>
          <p:cNvPr id="383" name="Google Shape;383;p34"/>
          <p:cNvSpPr txBox="1">
            <a:spLocks noGrp="1"/>
          </p:cNvSpPr>
          <p:nvPr>
            <p:ph type="ctrTitle" idx="8"/>
          </p:nvPr>
        </p:nvSpPr>
        <p:spPr>
          <a:xfrm>
            <a:off x="3442050" y="3078247"/>
            <a:ext cx="2259900" cy="396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800"/>
              <a:buFont typeface="Fira Sans Condensed Medium"/>
              <a:buNone/>
              <a:defRPr sz="2500">
                <a:solidFill>
                  <a:schemeClr val="lt1"/>
                </a:solidFill>
              </a:defRPr>
            </a:lvl1pPr>
            <a:lvl2pPr lvl="1"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2pPr>
            <a:lvl3pPr lvl="2"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3pPr>
            <a:lvl4pPr lvl="3"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4pPr>
            <a:lvl5pPr lvl="4"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5pPr>
            <a:lvl6pPr lvl="5"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6pPr>
            <a:lvl7pPr lvl="6"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7pPr>
            <a:lvl8pPr lvl="7"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8pPr>
            <a:lvl9pPr lvl="8"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9pPr>
          </a:lstStyle>
          <a:p>
            <a:endParaRPr/>
          </a:p>
        </p:txBody>
      </p:sp>
      <p:sp>
        <p:nvSpPr>
          <p:cNvPr id="384" name="Google Shape;384;p34"/>
          <p:cNvSpPr txBox="1">
            <a:spLocks noGrp="1"/>
          </p:cNvSpPr>
          <p:nvPr>
            <p:ph type="subTitle" idx="9"/>
          </p:nvPr>
        </p:nvSpPr>
        <p:spPr>
          <a:xfrm>
            <a:off x="3501150" y="3515150"/>
            <a:ext cx="2141700" cy="644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000"/>
              <a:buFont typeface="Red Hat Display"/>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2pPr>
            <a:lvl3pPr lvl="2"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3pPr>
            <a:lvl4pPr lvl="3"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4pPr>
            <a:lvl5pPr lvl="4"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5pPr>
            <a:lvl6pPr lvl="5"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6pPr>
            <a:lvl7pPr lvl="6"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7pPr>
            <a:lvl8pPr lvl="7"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8pPr>
            <a:lvl9pPr lvl="8"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9pPr>
          </a:lstStyle>
          <a:p>
            <a:endParaRPr/>
          </a:p>
        </p:txBody>
      </p:sp>
      <p:sp>
        <p:nvSpPr>
          <p:cNvPr id="385" name="Google Shape;385;p34"/>
          <p:cNvSpPr txBox="1">
            <a:spLocks noGrp="1"/>
          </p:cNvSpPr>
          <p:nvPr>
            <p:ph type="ctrTitle" idx="13"/>
          </p:nvPr>
        </p:nvSpPr>
        <p:spPr>
          <a:xfrm>
            <a:off x="5889299" y="3078247"/>
            <a:ext cx="2270700" cy="396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800"/>
              <a:buFont typeface="Fira Sans Condensed Medium"/>
              <a:buNone/>
              <a:defRPr sz="2500">
                <a:solidFill>
                  <a:schemeClr val="lt1"/>
                </a:solidFill>
              </a:defRPr>
            </a:lvl1pPr>
            <a:lvl2pPr lvl="1"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2pPr>
            <a:lvl3pPr lvl="2"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3pPr>
            <a:lvl4pPr lvl="3"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4pPr>
            <a:lvl5pPr lvl="4"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5pPr>
            <a:lvl6pPr lvl="5"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6pPr>
            <a:lvl7pPr lvl="6"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7pPr>
            <a:lvl8pPr lvl="7"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8pPr>
            <a:lvl9pPr lvl="8"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9pPr>
          </a:lstStyle>
          <a:p>
            <a:endParaRPr/>
          </a:p>
        </p:txBody>
      </p:sp>
      <p:sp>
        <p:nvSpPr>
          <p:cNvPr id="386" name="Google Shape;386;p34"/>
          <p:cNvSpPr txBox="1">
            <a:spLocks noGrp="1"/>
          </p:cNvSpPr>
          <p:nvPr>
            <p:ph type="subTitle" idx="14"/>
          </p:nvPr>
        </p:nvSpPr>
        <p:spPr>
          <a:xfrm>
            <a:off x="5953799" y="3515152"/>
            <a:ext cx="2141700" cy="644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000"/>
              <a:buFont typeface="Red Hat Display"/>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2pPr>
            <a:lvl3pPr lvl="2"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3pPr>
            <a:lvl4pPr lvl="3"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4pPr>
            <a:lvl5pPr lvl="4"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5pPr>
            <a:lvl6pPr lvl="5"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6pPr>
            <a:lvl7pPr lvl="6"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7pPr>
            <a:lvl8pPr lvl="7"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8pPr>
            <a:lvl9pPr lvl="8"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9pPr>
          </a:lstStyle>
          <a:p>
            <a:endParaRPr/>
          </a:p>
        </p:txBody>
      </p:sp>
      <p:sp>
        <p:nvSpPr>
          <p:cNvPr id="387" name="Google Shape;387;p34"/>
          <p:cNvSpPr txBox="1">
            <a:spLocks noGrp="1"/>
          </p:cNvSpPr>
          <p:nvPr>
            <p:ph type="title" idx="15"/>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88" name="Google Shape;388;p34"/>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9" name="Google Shape;389;p34"/>
          <p:cNvCxnSpPr/>
          <p:nvPr/>
        </p:nvCxnSpPr>
        <p:spPr>
          <a:xfrm rot="10800000" flipH="1">
            <a:off x="1843172"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390" name="Google Shape;390;p34"/>
          <p:cNvPicPr preferRelativeResize="0"/>
          <p:nvPr/>
        </p:nvPicPr>
        <p:blipFill>
          <a:blip r:embed="rId2">
            <a:alphaModFix/>
          </a:blip>
          <a:stretch>
            <a:fillRect/>
          </a:stretch>
        </p:blipFill>
        <p:spPr>
          <a:xfrm>
            <a:off x="816322" y="4692957"/>
            <a:ext cx="696402" cy="290401"/>
          </a:xfrm>
          <a:prstGeom prst="rect">
            <a:avLst/>
          </a:prstGeom>
          <a:noFill/>
          <a:ln>
            <a:noFill/>
          </a:ln>
        </p:spPr>
      </p:pic>
      <p:cxnSp>
        <p:nvCxnSpPr>
          <p:cNvPr id="391" name="Google Shape;391;p34"/>
          <p:cNvCxnSpPr/>
          <p:nvPr/>
        </p:nvCxnSpPr>
        <p:spPr>
          <a:xfrm rot="10800000" flipH="1">
            <a:off x="6066297"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392" name="Google Shape;392;p34">
            <a:hlinkClick r:id="" action="ppaction://hlinkshowjump?jump=nextslide"/>
          </p:cNvPr>
          <p:cNvSpPr/>
          <p:nvPr/>
        </p:nvSpPr>
        <p:spPr>
          <a:xfrm rot="5400000" flipH="1">
            <a:off x="8211898"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4">
            <a:hlinkClick r:id="" action="ppaction://hlinkshowjump?jump=previousslide"/>
          </p:cNvPr>
          <p:cNvSpPr/>
          <p:nvPr/>
        </p:nvSpPr>
        <p:spPr>
          <a:xfrm rot="-5400000">
            <a:off x="1644346"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4" name="Google Shape;394;p34"/>
          <p:cNvPicPr preferRelativeResize="0"/>
          <p:nvPr/>
        </p:nvPicPr>
        <p:blipFill rotWithShape="1">
          <a:blip r:embed="rId3">
            <a:alphaModFix/>
          </a:blip>
          <a:srcRect t="16357" b="16357"/>
          <a:stretch/>
        </p:blipFill>
        <p:spPr>
          <a:xfrm>
            <a:off x="4382947" y="4379331"/>
            <a:ext cx="1345649" cy="526550"/>
          </a:xfrm>
          <a:prstGeom prst="rect">
            <a:avLst/>
          </a:prstGeom>
          <a:noFill/>
          <a:ln>
            <a:noFill/>
          </a:ln>
        </p:spPr>
      </p:pic>
      <p:sp>
        <p:nvSpPr>
          <p:cNvPr id="395" name="Google Shape;395;p34"/>
          <p:cNvSpPr txBox="1"/>
          <p:nvPr/>
        </p:nvSpPr>
        <p:spPr>
          <a:xfrm>
            <a:off x="4104009"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
  <p:cSld name="CUSTOM_5_1_1_1">
    <p:spTree>
      <p:nvGrpSpPr>
        <p:cNvPr id="1" name="Shape 396"/>
        <p:cNvGrpSpPr/>
        <p:nvPr/>
      </p:nvGrpSpPr>
      <p:grpSpPr>
        <a:xfrm>
          <a:off x="0" y="0"/>
          <a:ext cx="0" cy="0"/>
          <a:chOff x="0" y="0"/>
          <a:chExt cx="0" cy="0"/>
        </a:xfrm>
      </p:grpSpPr>
      <p:sp>
        <p:nvSpPr>
          <p:cNvPr id="397" name="Google Shape;397;p35"/>
          <p:cNvSpPr txBox="1">
            <a:spLocks noGrp="1"/>
          </p:cNvSpPr>
          <p:nvPr>
            <p:ph type="subTitle" idx="1"/>
          </p:nvPr>
        </p:nvSpPr>
        <p:spPr>
          <a:xfrm>
            <a:off x="1460950" y="1707075"/>
            <a:ext cx="2801100" cy="417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1"/>
                </a:solidFill>
                <a:latin typeface="Didact Gothic"/>
                <a:ea typeface="Didact Gothic"/>
                <a:cs typeface="Didact Gothic"/>
                <a:sym typeface="Didact Gothic"/>
              </a:defRPr>
            </a:lvl1pPr>
            <a:lvl2pPr lvl="1" algn="ctr" rtl="0">
              <a:spcBef>
                <a:spcPts val="0"/>
              </a:spcBef>
              <a:spcAft>
                <a:spcPts val="0"/>
              </a:spcAft>
              <a:buNone/>
              <a:defRPr sz="1600">
                <a:solidFill>
                  <a:schemeClr val="dk1"/>
                </a:solidFill>
                <a:latin typeface="Didact Gothic"/>
                <a:ea typeface="Didact Gothic"/>
                <a:cs typeface="Didact Gothic"/>
                <a:sym typeface="Didact Gothic"/>
              </a:defRPr>
            </a:lvl2pPr>
            <a:lvl3pPr lvl="2" algn="ctr" rtl="0">
              <a:spcBef>
                <a:spcPts val="0"/>
              </a:spcBef>
              <a:spcAft>
                <a:spcPts val="0"/>
              </a:spcAft>
              <a:buNone/>
              <a:defRPr sz="1600">
                <a:solidFill>
                  <a:schemeClr val="dk1"/>
                </a:solidFill>
                <a:latin typeface="Didact Gothic"/>
                <a:ea typeface="Didact Gothic"/>
                <a:cs typeface="Didact Gothic"/>
                <a:sym typeface="Didact Gothic"/>
              </a:defRPr>
            </a:lvl3pPr>
            <a:lvl4pPr lvl="3" algn="ctr" rtl="0">
              <a:spcBef>
                <a:spcPts val="0"/>
              </a:spcBef>
              <a:spcAft>
                <a:spcPts val="0"/>
              </a:spcAft>
              <a:buNone/>
              <a:defRPr sz="1600">
                <a:solidFill>
                  <a:schemeClr val="dk1"/>
                </a:solidFill>
                <a:latin typeface="Didact Gothic"/>
                <a:ea typeface="Didact Gothic"/>
                <a:cs typeface="Didact Gothic"/>
                <a:sym typeface="Didact Gothic"/>
              </a:defRPr>
            </a:lvl4pPr>
            <a:lvl5pPr lvl="4" algn="ctr" rtl="0">
              <a:spcBef>
                <a:spcPts val="0"/>
              </a:spcBef>
              <a:spcAft>
                <a:spcPts val="0"/>
              </a:spcAft>
              <a:buNone/>
              <a:defRPr sz="1600">
                <a:solidFill>
                  <a:schemeClr val="dk1"/>
                </a:solidFill>
                <a:latin typeface="Didact Gothic"/>
                <a:ea typeface="Didact Gothic"/>
                <a:cs typeface="Didact Gothic"/>
                <a:sym typeface="Didact Gothic"/>
              </a:defRPr>
            </a:lvl5pPr>
            <a:lvl6pPr lvl="5" algn="ctr" rtl="0">
              <a:spcBef>
                <a:spcPts val="0"/>
              </a:spcBef>
              <a:spcAft>
                <a:spcPts val="0"/>
              </a:spcAft>
              <a:buNone/>
              <a:defRPr sz="1600">
                <a:solidFill>
                  <a:schemeClr val="dk1"/>
                </a:solidFill>
                <a:latin typeface="Didact Gothic"/>
                <a:ea typeface="Didact Gothic"/>
                <a:cs typeface="Didact Gothic"/>
                <a:sym typeface="Didact Gothic"/>
              </a:defRPr>
            </a:lvl6pPr>
            <a:lvl7pPr lvl="6" algn="ctr" rtl="0">
              <a:spcBef>
                <a:spcPts val="0"/>
              </a:spcBef>
              <a:spcAft>
                <a:spcPts val="0"/>
              </a:spcAft>
              <a:buNone/>
              <a:defRPr sz="1600">
                <a:solidFill>
                  <a:schemeClr val="dk1"/>
                </a:solidFill>
                <a:latin typeface="Didact Gothic"/>
                <a:ea typeface="Didact Gothic"/>
                <a:cs typeface="Didact Gothic"/>
                <a:sym typeface="Didact Gothic"/>
              </a:defRPr>
            </a:lvl7pPr>
            <a:lvl8pPr lvl="7" algn="ctr" rtl="0">
              <a:spcBef>
                <a:spcPts val="0"/>
              </a:spcBef>
              <a:spcAft>
                <a:spcPts val="0"/>
              </a:spcAft>
              <a:buNone/>
              <a:defRPr sz="1600">
                <a:solidFill>
                  <a:schemeClr val="dk1"/>
                </a:solidFill>
                <a:latin typeface="Didact Gothic"/>
                <a:ea typeface="Didact Gothic"/>
                <a:cs typeface="Didact Gothic"/>
                <a:sym typeface="Didact Gothic"/>
              </a:defRPr>
            </a:lvl8pPr>
            <a:lvl9pPr lvl="8" algn="ctr" rtl="0">
              <a:spcBef>
                <a:spcPts val="0"/>
              </a:spcBef>
              <a:spcAft>
                <a:spcPts val="0"/>
              </a:spcAft>
              <a:buNone/>
              <a:defRPr sz="1600">
                <a:solidFill>
                  <a:schemeClr val="dk1"/>
                </a:solidFill>
                <a:latin typeface="Didact Gothic"/>
                <a:ea typeface="Didact Gothic"/>
                <a:cs typeface="Didact Gothic"/>
                <a:sym typeface="Didact Gothic"/>
              </a:defRPr>
            </a:lvl9pPr>
          </a:lstStyle>
          <a:p>
            <a:endParaRPr/>
          </a:p>
        </p:txBody>
      </p:sp>
      <p:sp>
        <p:nvSpPr>
          <p:cNvPr id="398" name="Google Shape;398;p35"/>
          <p:cNvSpPr txBox="1">
            <a:spLocks noGrp="1"/>
          </p:cNvSpPr>
          <p:nvPr>
            <p:ph type="title" hasCustomPrompt="1"/>
          </p:nvPr>
        </p:nvSpPr>
        <p:spPr>
          <a:xfrm>
            <a:off x="1726150" y="1087900"/>
            <a:ext cx="2270700" cy="61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399" name="Google Shape;399;p35"/>
          <p:cNvSpPr txBox="1">
            <a:spLocks noGrp="1"/>
          </p:cNvSpPr>
          <p:nvPr>
            <p:ph type="subTitle" idx="2"/>
          </p:nvPr>
        </p:nvSpPr>
        <p:spPr>
          <a:xfrm>
            <a:off x="4881950" y="1707075"/>
            <a:ext cx="2801100" cy="417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1"/>
                </a:solidFill>
                <a:latin typeface="Didact Gothic"/>
                <a:ea typeface="Didact Gothic"/>
                <a:cs typeface="Didact Gothic"/>
                <a:sym typeface="Didact Gothic"/>
              </a:defRPr>
            </a:lvl1pPr>
            <a:lvl2pPr lvl="1" algn="ctr" rtl="0">
              <a:spcBef>
                <a:spcPts val="0"/>
              </a:spcBef>
              <a:spcAft>
                <a:spcPts val="0"/>
              </a:spcAft>
              <a:buNone/>
              <a:defRPr sz="1600">
                <a:solidFill>
                  <a:schemeClr val="dk1"/>
                </a:solidFill>
                <a:latin typeface="Didact Gothic"/>
                <a:ea typeface="Didact Gothic"/>
                <a:cs typeface="Didact Gothic"/>
                <a:sym typeface="Didact Gothic"/>
              </a:defRPr>
            </a:lvl2pPr>
            <a:lvl3pPr lvl="2" algn="ctr" rtl="0">
              <a:spcBef>
                <a:spcPts val="0"/>
              </a:spcBef>
              <a:spcAft>
                <a:spcPts val="0"/>
              </a:spcAft>
              <a:buNone/>
              <a:defRPr sz="1600">
                <a:solidFill>
                  <a:schemeClr val="dk1"/>
                </a:solidFill>
                <a:latin typeface="Didact Gothic"/>
                <a:ea typeface="Didact Gothic"/>
                <a:cs typeface="Didact Gothic"/>
                <a:sym typeface="Didact Gothic"/>
              </a:defRPr>
            </a:lvl3pPr>
            <a:lvl4pPr lvl="3" algn="ctr" rtl="0">
              <a:spcBef>
                <a:spcPts val="0"/>
              </a:spcBef>
              <a:spcAft>
                <a:spcPts val="0"/>
              </a:spcAft>
              <a:buNone/>
              <a:defRPr sz="1600">
                <a:solidFill>
                  <a:schemeClr val="dk1"/>
                </a:solidFill>
                <a:latin typeface="Didact Gothic"/>
                <a:ea typeface="Didact Gothic"/>
                <a:cs typeface="Didact Gothic"/>
                <a:sym typeface="Didact Gothic"/>
              </a:defRPr>
            </a:lvl4pPr>
            <a:lvl5pPr lvl="4" algn="ctr" rtl="0">
              <a:spcBef>
                <a:spcPts val="0"/>
              </a:spcBef>
              <a:spcAft>
                <a:spcPts val="0"/>
              </a:spcAft>
              <a:buNone/>
              <a:defRPr sz="1600">
                <a:solidFill>
                  <a:schemeClr val="dk1"/>
                </a:solidFill>
                <a:latin typeface="Didact Gothic"/>
                <a:ea typeface="Didact Gothic"/>
                <a:cs typeface="Didact Gothic"/>
                <a:sym typeface="Didact Gothic"/>
              </a:defRPr>
            </a:lvl5pPr>
            <a:lvl6pPr lvl="5" algn="ctr" rtl="0">
              <a:spcBef>
                <a:spcPts val="0"/>
              </a:spcBef>
              <a:spcAft>
                <a:spcPts val="0"/>
              </a:spcAft>
              <a:buNone/>
              <a:defRPr sz="1600">
                <a:solidFill>
                  <a:schemeClr val="dk1"/>
                </a:solidFill>
                <a:latin typeface="Didact Gothic"/>
                <a:ea typeface="Didact Gothic"/>
                <a:cs typeface="Didact Gothic"/>
                <a:sym typeface="Didact Gothic"/>
              </a:defRPr>
            </a:lvl6pPr>
            <a:lvl7pPr lvl="6" algn="ctr" rtl="0">
              <a:spcBef>
                <a:spcPts val="0"/>
              </a:spcBef>
              <a:spcAft>
                <a:spcPts val="0"/>
              </a:spcAft>
              <a:buNone/>
              <a:defRPr sz="1600">
                <a:solidFill>
                  <a:schemeClr val="dk1"/>
                </a:solidFill>
                <a:latin typeface="Didact Gothic"/>
                <a:ea typeface="Didact Gothic"/>
                <a:cs typeface="Didact Gothic"/>
                <a:sym typeface="Didact Gothic"/>
              </a:defRPr>
            </a:lvl7pPr>
            <a:lvl8pPr lvl="7" algn="ctr" rtl="0">
              <a:spcBef>
                <a:spcPts val="0"/>
              </a:spcBef>
              <a:spcAft>
                <a:spcPts val="0"/>
              </a:spcAft>
              <a:buNone/>
              <a:defRPr sz="1600">
                <a:solidFill>
                  <a:schemeClr val="dk1"/>
                </a:solidFill>
                <a:latin typeface="Didact Gothic"/>
                <a:ea typeface="Didact Gothic"/>
                <a:cs typeface="Didact Gothic"/>
                <a:sym typeface="Didact Gothic"/>
              </a:defRPr>
            </a:lvl8pPr>
            <a:lvl9pPr lvl="8" algn="ctr" rtl="0">
              <a:spcBef>
                <a:spcPts val="0"/>
              </a:spcBef>
              <a:spcAft>
                <a:spcPts val="0"/>
              </a:spcAft>
              <a:buNone/>
              <a:defRPr sz="1600">
                <a:solidFill>
                  <a:schemeClr val="dk1"/>
                </a:solidFill>
                <a:latin typeface="Didact Gothic"/>
                <a:ea typeface="Didact Gothic"/>
                <a:cs typeface="Didact Gothic"/>
                <a:sym typeface="Didact Gothic"/>
              </a:defRPr>
            </a:lvl9pPr>
          </a:lstStyle>
          <a:p>
            <a:endParaRPr/>
          </a:p>
        </p:txBody>
      </p:sp>
      <p:sp>
        <p:nvSpPr>
          <p:cNvPr id="400" name="Google Shape;400;p35"/>
          <p:cNvSpPr txBox="1">
            <a:spLocks noGrp="1"/>
          </p:cNvSpPr>
          <p:nvPr>
            <p:ph type="title" idx="3" hasCustomPrompt="1"/>
          </p:nvPr>
        </p:nvSpPr>
        <p:spPr>
          <a:xfrm>
            <a:off x="5147150" y="1087900"/>
            <a:ext cx="2270700" cy="61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401" name="Google Shape;401;p35"/>
          <p:cNvSpPr txBox="1">
            <a:spLocks noGrp="1"/>
          </p:cNvSpPr>
          <p:nvPr>
            <p:ph type="subTitle" idx="4"/>
          </p:nvPr>
        </p:nvSpPr>
        <p:spPr>
          <a:xfrm>
            <a:off x="1460950" y="3525225"/>
            <a:ext cx="2801100" cy="417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1"/>
                </a:solidFill>
                <a:latin typeface="Didact Gothic"/>
                <a:ea typeface="Didact Gothic"/>
                <a:cs typeface="Didact Gothic"/>
                <a:sym typeface="Didact Gothic"/>
              </a:defRPr>
            </a:lvl1pPr>
            <a:lvl2pPr lvl="1" algn="ctr" rtl="0">
              <a:spcBef>
                <a:spcPts val="0"/>
              </a:spcBef>
              <a:spcAft>
                <a:spcPts val="0"/>
              </a:spcAft>
              <a:buNone/>
              <a:defRPr sz="1600">
                <a:solidFill>
                  <a:schemeClr val="dk1"/>
                </a:solidFill>
                <a:latin typeface="Didact Gothic"/>
                <a:ea typeface="Didact Gothic"/>
                <a:cs typeface="Didact Gothic"/>
                <a:sym typeface="Didact Gothic"/>
              </a:defRPr>
            </a:lvl2pPr>
            <a:lvl3pPr lvl="2" algn="ctr" rtl="0">
              <a:spcBef>
                <a:spcPts val="0"/>
              </a:spcBef>
              <a:spcAft>
                <a:spcPts val="0"/>
              </a:spcAft>
              <a:buNone/>
              <a:defRPr sz="1600">
                <a:solidFill>
                  <a:schemeClr val="dk1"/>
                </a:solidFill>
                <a:latin typeface="Didact Gothic"/>
                <a:ea typeface="Didact Gothic"/>
                <a:cs typeface="Didact Gothic"/>
                <a:sym typeface="Didact Gothic"/>
              </a:defRPr>
            </a:lvl3pPr>
            <a:lvl4pPr lvl="3" algn="ctr" rtl="0">
              <a:spcBef>
                <a:spcPts val="0"/>
              </a:spcBef>
              <a:spcAft>
                <a:spcPts val="0"/>
              </a:spcAft>
              <a:buNone/>
              <a:defRPr sz="1600">
                <a:solidFill>
                  <a:schemeClr val="dk1"/>
                </a:solidFill>
                <a:latin typeface="Didact Gothic"/>
                <a:ea typeface="Didact Gothic"/>
                <a:cs typeface="Didact Gothic"/>
                <a:sym typeface="Didact Gothic"/>
              </a:defRPr>
            </a:lvl4pPr>
            <a:lvl5pPr lvl="4" algn="ctr" rtl="0">
              <a:spcBef>
                <a:spcPts val="0"/>
              </a:spcBef>
              <a:spcAft>
                <a:spcPts val="0"/>
              </a:spcAft>
              <a:buNone/>
              <a:defRPr sz="1600">
                <a:solidFill>
                  <a:schemeClr val="dk1"/>
                </a:solidFill>
                <a:latin typeface="Didact Gothic"/>
                <a:ea typeface="Didact Gothic"/>
                <a:cs typeface="Didact Gothic"/>
                <a:sym typeface="Didact Gothic"/>
              </a:defRPr>
            </a:lvl5pPr>
            <a:lvl6pPr lvl="5" algn="ctr" rtl="0">
              <a:spcBef>
                <a:spcPts val="0"/>
              </a:spcBef>
              <a:spcAft>
                <a:spcPts val="0"/>
              </a:spcAft>
              <a:buNone/>
              <a:defRPr sz="1600">
                <a:solidFill>
                  <a:schemeClr val="dk1"/>
                </a:solidFill>
                <a:latin typeface="Didact Gothic"/>
                <a:ea typeface="Didact Gothic"/>
                <a:cs typeface="Didact Gothic"/>
                <a:sym typeface="Didact Gothic"/>
              </a:defRPr>
            </a:lvl6pPr>
            <a:lvl7pPr lvl="6" algn="ctr" rtl="0">
              <a:spcBef>
                <a:spcPts val="0"/>
              </a:spcBef>
              <a:spcAft>
                <a:spcPts val="0"/>
              </a:spcAft>
              <a:buNone/>
              <a:defRPr sz="1600">
                <a:solidFill>
                  <a:schemeClr val="dk1"/>
                </a:solidFill>
                <a:latin typeface="Didact Gothic"/>
                <a:ea typeface="Didact Gothic"/>
                <a:cs typeface="Didact Gothic"/>
                <a:sym typeface="Didact Gothic"/>
              </a:defRPr>
            </a:lvl7pPr>
            <a:lvl8pPr lvl="7" algn="ctr" rtl="0">
              <a:spcBef>
                <a:spcPts val="0"/>
              </a:spcBef>
              <a:spcAft>
                <a:spcPts val="0"/>
              </a:spcAft>
              <a:buNone/>
              <a:defRPr sz="1600">
                <a:solidFill>
                  <a:schemeClr val="dk1"/>
                </a:solidFill>
                <a:latin typeface="Didact Gothic"/>
                <a:ea typeface="Didact Gothic"/>
                <a:cs typeface="Didact Gothic"/>
                <a:sym typeface="Didact Gothic"/>
              </a:defRPr>
            </a:lvl8pPr>
            <a:lvl9pPr lvl="8" algn="ctr" rtl="0">
              <a:spcBef>
                <a:spcPts val="0"/>
              </a:spcBef>
              <a:spcAft>
                <a:spcPts val="0"/>
              </a:spcAft>
              <a:buNone/>
              <a:defRPr sz="1600">
                <a:solidFill>
                  <a:schemeClr val="dk1"/>
                </a:solidFill>
                <a:latin typeface="Didact Gothic"/>
                <a:ea typeface="Didact Gothic"/>
                <a:cs typeface="Didact Gothic"/>
                <a:sym typeface="Didact Gothic"/>
              </a:defRPr>
            </a:lvl9pPr>
          </a:lstStyle>
          <a:p>
            <a:endParaRPr/>
          </a:p>
        </p:txBody>
      </p:sp>
      <p:sp>
        <p:nvSpPr>
          <p:cNvPr id="402" name="Google Shape;402;p35"/>
          <p:cNvSpPr txBox="1">
            <a:spLocks noGrp="1"/>
          </p:cNvSpPr>
          <p:nvPr>
            <p:ph type="title" idx="5" hasCustomPrompt="1"/>
          </p:nvPr>
        </p:nvSpPr>
        <p:spPr>
          <a:xfrm>
            <a:off x="1726150" y="2906050"/>
            <a:ext cx="2270700" cy="61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403" name="Google Shape;403;p35"/>
          <p:cNvSpPr txBox="1">
            <a:spLocks noGrp="1"/>
          </p:cNvSpPr>
          <p:nvPr>
            <p:ph type="subTitle" idx="6"/>
          </p:nvPr>
        </p:nvSpPr>
        <p:spPr>
          <a:xfrm>
            <a:off x="4881950" y="3525225"/>
            <a:ext cx="2801100" cy="417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1"/>
                </a:solidFill>
                <a:latin typeface="Didact Gothic"/>
                <a:ea typeface="Didact Gothic"/>
                <a:cs typeface="Didact Gothic"/>
                <a:sym typeface="Didact Gothic"/>
              </a:defRPr>
            </a:lvl1pPr>
            <a:lvl2pPr lvl="1" algn="ctr" rtl="0">
              <a:spcBef>
                <a:spcPts val="0"/>
              </a:spcBef>
              <a:spcAft>
                <a:spcPts val="0"/>
              </a:spcAft>
              <a:buNone/>
              <a:defRPr sz="1600">
                <a:solidFill>
                  <a:schemeClr val="dk1"/>
                </a:solidFill>
                <a:latin typeface="Didact Gothic"/>
                <a:ea typeface="Didact Gothic"/>
                <a:cs typeface="Didact Gothic"/>
                <a:sym typeface="Didact Gothic"/>
              </a:defRPr>
            </a:lvl2pPr>
            <a:lvl3pPr lvl="2" algn="ctr" rtl="0">
              <a:spcBef>
                <a:spcPts val="0"/>
              </a:spcBef>
              <a:spcAft>
                <a:spcPts val="0"/>
              </a:spcAft>
              <a:buNone/>
              <a:defRPr sz="1600">
                <a:solidFill>
                  <a:schemeClr val="dk1"/>
                </a:solidFill>
                <a:latin typeface="Didact Gothic"/>
                <a:ea typeface="Didact Gothic"/>
                <a:cs typeface="Didact Gothic"/>
                <a:sym typeface="Didact Gothic"/>
              </a:defRPr>
            </a:lvl3pPr>
            <a:lvl4pPr lvl="3" algn="ctr" rtl="0">
              <a:spcBef>
                <a:spcPts val="0"/>
              </a:spcBef>
              <a:spcAft>
                <a:spcPts val="0"/>
              </a:spcAft>
              <a:buNone/>
              <a:defRPr sz="1600">
                <a:solidFill>
                  <a:schemeClr val="dk1"/>
                </a:solidFill>
                <a:latin typeface="Didact Gothic"/>
                <a:ea typeface="Didact Gothic"/>
                <a:cs typeface="Didact Gothic"/>
                <a:sym typeface="Didact Gothic"/>
              </a:defRPr>
            </a:lvl4pPr>
            <a:lvl5pPr lvl="4" algn="ctr" rtl="0">
              <a:spcBef>
                <a:spcPts val="0"/>
              </a:spcBef>
              <a:spcAft>
                <a:spcPts val="0"/>
              </a:spcAft>
              <a:buNone/>
              <a:defRPr sz="1600">
                <a:solidFill>
                  <a:schemeClr val="dk1"/>
                </a:solidFill>
                <a:latin typeface="Didact Gothic"/>
                <a:ea typeface="Didact Gothic"/>
                <a:cs typeface="Didact Gothic"/>
                <a:sym typeface="Didact Gothic"/>
              </a:defRPr>
            </a:lvl5pPr>
            <a:lvl6pPr lvl="5" algn="ctr" rtl="0">
              <a:spcBef>
                <a:spcPts val="0"/>
              </a:spcBef>
              <a:spcAft>
                <a:spcPts val="0"/>
              </a:spcAft>
              <a:buNone/>
              <a:defRPr sz="1600">
                <a:solidFill>
                  <a:schemeClr val="dk1"/>
                </a:solidFill>
                <a:latin typeface="Didact Gothic"/>
                <a:ea typeface="Didact Gothic"/>
                <a:cs typeface="Didact Gothic"/>
                <a:sym typeface="Didact Gothic"/>
              </a:defRPr>
            </a:lvl6pPr>
            <a:lvl7pPr lvl="6" algn="ctr" rtl="0">
              <a:spcBef>
                <a:spcPts val="0"/>
              </a:spcBef>
              <a:spcAft>
                <a:spcPts val="0"/>
              </a:spcAft>
              <a:buNone/>
              <a:defRPr sz="1600">
                <a:solidFill>
                  <a:schemeClr val="dk1"/>
                </a:solidFill>
                <a:latin typeface="Didact Gothic"/>
                <a:ea typeface="Didact Gothic"/>
                <a:cs typeface="Didact Gothic"/>
                <a:sym typeface="Didact Gothic"/>
              </a:defRPr>
            </a:lvl7pPr>
            <a:lvl8pPr lvl="7" algn="ctr" rtl="0">
              <a:spcBef>
                <a:spcPts val="0"/>
              </a:spcBef>
              <a:spcAft>
                <a:spcPts val="0"/>
              </a:spcAft>
              <a:buNone/>
              <a:defRPr sz="1600">
                <a:solidFill>
                  <a:schemeClr val="dk1"/>
                </a:solidFill>
                <a:latin typeface="Didact Gothic"/>
                <a:ea typeface="Didact Gothic"/>
                <a:cs typeface="Didact Gothic"/>
                <a:sym typeface="Didact Gothic"/>
              </a:defRPr>
            </a:lvl8pPr>
            <a:lvl9pPr lvl="8" algn="ctr" rtl="0">
              <a:spcBef>
                <a:spcPts val="0"/>
              </a:spcBef>
              <a:spcAft>
                <a:spcPts val="0"/>
              </a:spcAft>
              <a:buNone/>
              <a:defRPr sz="1600">
                <a:solidFill>
                  <a:schemeClr val="dk1"/>
                </a:solidFill>
                <a:latin typeface="Didact Gothic"/>
                <a:ea typeface="Didact Gothic"/>
                <a:cs typeface="Didact Gothic"/>
                <a:sym typeface="Didact Gothic"/>
              </a:defRPr>
            </a:lvl9pPr>
          </a:lstStyle>
          <a:p>
            <a:endParaRPr/>
          </a:p>
        </p:txBody>
      </p:sp>
      <p:sp>
        <p:nvSpPr>
          <p:cNvPr id="404" name="Google Shape;404;p35"/>
          <p:cNvSpPr txBox="1">
            <a:spLocks noGrp="1"/>
          </p:cNvSpPr>
          <p:nvPr>
            <p:ph type="title" idx="7" hasCustomPrompt="1"/>
          </p:nvPr>
        </p:nvSpPr>
        <p:spPr>
          <a:xfrm>
            <a:off x="5147150" y="2906050"/>
            <a:ext cx="2270700" cy="61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grpSp>
        <p:nvGrpSpPr>
          <p:cNvPr id="405" name="Google Shape;405;p35"/>
          <p:cNvGrpSpPr/>
          <p:nvPr/>
        </p:nvGrpSpPr>
        <p:grpSpPr>
          <a:xfrm>
            <a:off x="0" y="0"/>
            <a:ext cx="9143975" cy="5143500"/>
            <a:chOff x="0" y="0"/>
            <a:chExt cx="9143975" cy="5143500"/>
          </a:xfrm>
        </p:grpSpPr>
        <p:sp>
          <p:nvSpPr>
            <p:cNvPr id="406" name="Google Shape;406;p35"/>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5"/>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08" name="Google Shape;408;p35"/>
          <p:cNvCxnSpPr/>
          <p:nvPr/>
        </p:nvCxnSpPr>
        <p:spPr>
          <a:xfrm rot="10800000" flipH="1">
            <a:off x="1843159"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409" name="Google Shape;409;p35"/>
          <p:cNvPicPr preferRelativeResize="0"/>
          <p:nvPr/>
        </p:nvPicPr>
        <p:blipFill>
          <a:blip r:embed="rId2">
            <a:alphaModFix/>
          </a:blip>
          <a:stretch>
            <a:fillRect/>
          </a:stretch>
        </p:blipFill>
        <p:spPr>
          <a:xfrm>
            <a:off x="816309" y="4692957"/>
            <a:ext cx="696402" cy="290401"/>
          </a:xfrm>
          <a:prstGeom prst="rect">
            <a:avLst/>
          </a:prstGeom>
          <a:noFill/>
          <a:ln>
            <a:noFill/>
          </a:ln>
        </p:spPr>
      </p:pic>
      <p:cxnSp>
        <p:nvCxnSpPr>
          <p:cNvPr id="410" name="Google Shape;410;p35"/>
          <p:cNvCxnSpPr/>
          <p:nvPr/>
        </p:nvCxnSpPr>
        <p:spPr>
          <a:xfrm rot="10800000" flipH="1">
            <a:off x="6066284"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411" name="Google Shape;411;p35">
            <a:hlinkClick r:id="" action="ppaction://hlinkshowjump?jump=nextslide"/>
          </p:cNvPr>
          <p:cNvSpPr/>
          <p:nvPr/>
        </p:nvSpPr>
        <p:spPr>
          <a:xfrm rot="5400000" flipH="1">
            <a:off x="8211885"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5">
            <a:hlinkClick r:id="" action="ppaction://hlinkshowjump?jump=previousslide"/>
          </p:cNvPr>
          <p:cNvSpPr/>
          <p:nvPr/>
        </p:nvSpPr>
        <p:spPr>
          <a:xfrm rot="-5400000">
            <a:off x="1644334"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3" name="Google Shape;413;p35"/>
          <p:cNvPicPr preferRelativeResize="0"/>
          <p:nvPr/>
        </p:nvPicPr>
        <p:blipFill rotWithShape="1">
          <a:blip r:embed="rId3">
            <a:alphaModFix/>
          </a:blip>
          <a:srcRect t="16357" b="16357"/>
          <a:stretch/>
        </p:blipFill>
        <p:spPr>
          <a:xfrm>
            <a:off x="4382934" y="4379331"/>
            <a:ext cx="1345649" cy="526550"/>
          </a:xfrm>
          <a:prstGeom prst="rect">
            <a:avLst/>
          </a:prstGeom>
          <a:noFill/>
          <a:ln>
            <a:noFill/>
          </a:ln>
        </p:spPr>
      </p:pic>
      <p:sp>
        <p:nvSpPr>
          <p:cNvPr id="414" name="Google Shape;414;p35"/>
          <p:cNvSpPr txBox="1"/>
          <p:nvPr/>
        </p:nvSpPr>
        <p:spPr>
          <a:xfrm>
            <a:off x="4103997"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anks">
  <p:cSld name="OBJECT_1_1_1">
    <p:spTree>
      <p:nvGrpSpPr>
        <p:cNvPr id="1" name="Shape 415"/>
        <p:cNvGrpSpPr/>
        <p:nvPr/>
      </p:nvGrpSpPr>
      <p:grpSpPr>
        <a:xfrm>
          <a:off x="0" y="0"/>
          <a:ext cx="0" cy="0"/>
          <a:chOff x="0" y="0"/>
          <a:chExt cx="0" cy="0"/>
        </a:xfrm>
      </p:grpSpPr>
      <p:sp>
        <p:nvSpPr>
          <p:cNvPr id="416" name="Google Shape;416;p36"/>
          <p:cNvSpPr txBox="1">
            <a:spLocks noGrp="1"/>
          </p:cNvSpPr>
          <p:nvPr>
            <p:ph type="title"/>
          </p:nvPr>
        </p:nvSpPr>
        <p:spPr>
          <a:xfrm>
            <a:off x="2445300" y="468425"/>
            <a:ext cx="4253400" cy="1276500"/>
          </a:xfrm>
          <a:prstGeom prst="rect">
            <a:avLst/>
          </a:prstGeom>
          <a:noFill/>
          <a:ln>
            <a:noFill/>
          </a:ln>
        </p:spPr>
        <p:txBody>
          <a:bodyPr spcFirstLastPara="1" wrap="square" lIns="0" tIns="0" rIns="0" bIns="0" anchor="t" anchorCtr="0">
            <a:noAutofit/>
          </a:bodyPr>
          <a:lstStyle>
            <a:lvl1pPr lvl="0" rtl="0">
              <a:spcBef>
                <a:spcPts val="0"/>
              </a:spcBef>
              <a:spcAft>
                <a:spcPts val="0"/>
              </a:spcAft>
              <a:buSzPts val="3300"/>
              <a:buNone/>
              <a:defRPr sz="9600" i="0"/>
            </a:lvl1pPr>
            <a:lvl2pPr lvl="1" rtl="0">
              <a:spcBef>
                <a:spcPts val="0"/>
              </a:spcBef>
              <a:spcAft>
                <a:spcPts val="0"/>
              </a:spcAft>
              <a:buSzPts val="3300"/>
              <a:buNone/>
              <a:defRPr sz="3300"/>
            </a:lvl2pPr>
            <a:lvl3pPr lvl="2" rtl="0">
              <a:spcBef>
                <a:spcPts val="0"/>
              </a:spcBef>
              <a:spcAft>
                <a:spcPts val="0"/>
              </a:spcAft>
              <a:buSzPts val="3300"/>
              <a:buNone/>
              <a:defRPr sz="3300"/>
            </a:lvl3pPr>
            <a:lvl4pPr lvl="3" rtl="0">
              <a:spcBef>
                <a:spcPts val="0"/>
              </a:spcBef>
              <a:spcAft>
                <a:spcPts val="0"/>
              </a:spcAft>
              <a:buSzPts val="3300"/>
              <a:buNone/>
              <a:defRPr sz="3300"/>
            </a:lvl4pPr>
            <a:lvl5pPr lvl="4" rtl="0">
              <a:spcBef>
                <a:spcPts val="0"/>
              </a:spcBef>
              <a:spcAft>
                <a:spcPts val="0"/>
              </a:spcAft>
              <a:buSzPts val="3300"/>
              <a:buNone/>
              <a:defRPr sz="3300"/>
            </a:lvl5pPr>
            <a:lvl6pPr lvl="5" rtl="0">
              <a:spcBef>
                <a:spcPts val="0"/>
              </a:spcBef>
              <a:spcAft>
                <a:spcPts val="0"/>
              </a:spcAft>
              <a:buSzPts val="3300"/>
              <a:buNone/>
              <a:defRPr sz="3300"/>
            </a:lvl6pPr>
            <a:lvl7pPr lvl="6" rtl="0">
              <a:spcBef>
                <a:spcPts val="0"/>
              </a:spcBef>
              <a:spcAft>
                <a:spcPts val="0"/>
              </a:spcAft>
              <a:buSzPts val="3300"/>
              <a:buNone/>
              <a:defRPr sz="3300"/>
            </a:lvl7pPr>
            <a:lvl8pPr lvl="7" rtl="0">
              <a:spcBef>
                <a:spcPts val="0"/>
              </a:spcBef>
              <a:spcAft>
                <a:spcPts val="0"/>
              </a:spcAft>
              <a:buSzPts val="3300"/>
              <a:buNone/>
              <a:defRPr sz="3300"/>
            </a:lvl8pPr>
            <a:lvl9pPr lvl="8" rtl="0">
              <a:spcBef>
                <a:spcPts val="0"/>
              </a:spcBef>
              <a:spcAft>
                <a:spcPts val="0"/>
              </a:spcAft>
              <a:buSzPts val="3300"/>
              <a:buNone/>
              <a:defRPr sz="3300"/>
            </a:lvl9pPr>
          </a:lstStyle>
          <a:p>
            <a:endParaRPr/>
          </a:p>
        </p:txBody>
      </p:sp>
      <p:sp>
        <p:nvSpPr>
          <p:cNvPr id="417" name="Google Shape;417;p36"/>
          <p:cNvSpPr txBox="1">
            <a:spLocks noGrp="1"/>
          </p:cNvSpPr>
          <p:nvPr>
            <p:ph type="subTitle" idx="1"/>
          </p:nvPr>
        </p:nvSpPr>
        <p:spPr>
          <a:xfrm>
            <a:off x="2919450" y="2411263"/>
            <a:ext cx="3305100" cy="909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Barlow"/>
                <a:ea typeface="Barlow"/>
                <a:cs typeface="Barlow"/>
                <a:sym typeface="Barlow"/>
              </a:defRPr>
            </a:lvl1pPr>
            <a:lvl2pPr lvl="1" algn="ctr" rtl="0">
              <a:spcBef>
                <a:spcPts val="0"/>
              </a:spcBef>
              <a:spcAft>
                <a:spcPts val="0"/>
              </a:spcAft>
              <a:buNone/>
              <a:defRPr sz="1400">
                <a:solidFill>
                  <a:schemeClr val="dk1"/>
                </a:solidFill>
                <a:latin typeface="Barlow"/>
                <a:ea typeface="Barlow"/>
                <a:cs typeface="Barlow"/>
                <a:sym typeface="Barlow"/>
              </a:defRPr>
            </a:lvl2pPr>
            <a:lvl3pPr lvl="2" algn="ctr" rtl="0">
              <a:spcBef>
                <a:spcPts val="0"/>
              </a:spcBef>
              <a:spcAft>
                <a:spcPts val="0"/>
              </a:spcAft>
              <a:buNone/>
              <a:defRPr sz="1400">
                <a:solidFill>
                  <a:schemeClr val="dk1"/>
                </a:solidFill>
                <a:latin typeface="Barlow"/>
                <a:ea typeface="Barlow"/>
                <a:cs typeface="Barlow"/>
                <a:sym typeface="Barlow"/>
              </a:defRPr>
            </a:lvl3pPr>
            <a:lvl4pPr lvl="3" algn="ctr" rtl="0">
              <a:spcBef>
                <a:spcPts val="0"/>
              </a:spcBef>
              <a:spcAft>
                <a:spcPts val="0"/>
              </a:spcAft>
              <a:buNone/>
              <a:defRPr sz="1400">
                <a:solidFill>
                  <a:schemeClr val="dk1"/>
                </a:solidFill>
                <a:latin typeface="Barlow"/>
                <a:ea typeface="Barlow"/>
                <a:cs typeface="Barlow"/>
                <a:sym typeface="Barlow"/>
              </a:defRPr>
            </a:lvl4pPr>
            <a:lvl5pPr lvl="4" algn="ctr" rtl="0">
              <a:spcBef>
                <a:spcPts val="0"/>
              </a:spcBef>
              <a:spcAft>
                <a:spcPts val="0"/>
              </a:spcAft>
              <a:buNone/>
              <a:defRPr sz="1400">
                <a:solidFill>
                  <a:schemeClr val="dk1"/>
                </a:solidFill>
                <a:latin typeface="Barlow"/>
                <a:ea typeface="Barlow"/>
                <a:cs typeface="Barlow"/>
                <a:sym typeface="Barlow"/>
              </a:defRPr>
            </a:lvl5pPr>
            <a:lvl6pPr lvl="5" algn="ctr" rtl="0">
              <a:spcBef>
                <a:spcPts val="0"/>
              </a:spcBef>
              <a:spcAft>
                <a:spcPts val="0"/>
              </a:spcAft>
              <a:buNone/>
              <a:defRPr sz="1400">
                <a:solidFill>
                  <a:schemeClr val="dk1"/>
                </a:solidFill>
                <a:latin typeface="Barlow"/>
                <a:ea typeface="Barlow"/>
                <a:cs typeface="Barlow"/>
                <a:sym typeface="Barlow"/>
              </a:defRPr>
            </a:lvl6pPr>
            <a:lvl7pPr lvl="6" algn="ctr" rtl="0">
              <a:spcBef>
                <a:spcPts val="0"/>
              </a:spcBef>
              <a:spcAft>
                <a:spcPts val="0"/>
              </a:spcAft>
              <a:buNone/>
              <a:defRPr sz="1400">
                <a:solidFill>
                  <a:schemeClr val="dk1"/>
                </a:solidFill>
                <a:latin typeface="Barlow"/>
                <a:ea typeface="Barlow"/>
                <a:cs typeface="Barlow"/>
                <a:sym typeface="Barlow"/>
              </a:defRPr>
            </a:lvl7pPr>
            <a:lvl8pPr lvl="7" algn="ctr" rtl="0">
              <a:spcBef>
                <a:spcPts val="0"/>
              </a:spcBef>
              <a:spcAft>
                <a:spcPts val="0"/>
              </a:spcAft>
              <a:buNone/>
              <a:defRPr sz="1400">
                <a:solidFill>
                  <a:schemeClr val="dk1"/>
                </a:solidFill>
                <a:latin typeface="Barlow"/>
                <a:ea typeface="Barlow"/>
                <a:cs typeface="Barlow"/>
                <a:sym typeface="Barlow"/>
              </a:defRPr>
            </a:lvl8pPr>
            <a:lvl9pPr lvl="8" algn="ctr" rtl="0">
              <a:spcBef>
                <a:spcPts val="0"/>
              </a:spcBef>
              <a:spcAft>
                <a:spcPts val="0"/>
              </a:spcAft>
              <a:buNone/>
              <a:defRPr sz="1400">
                <a:solidFill>
                  <a:schemeClr val="dk1"/>
                </a:solidFill>
                <a:latin typeface="Barlow"/>
                <a:ea typeface="Barlow"/>
                <a:cs typeface="Barlow"/>
                <a:sym typeface="Barlow"/>
              </a:defRPr>
            </a:lvl9pPr>
          </a:lstStyle>
          <a:p>
            <a:endParaRPr/>
          </a:p>
        </p:txBody>
      </p:sp>
      <p:sp>
        <p:nvSpPr>
          <p:cNvPr id="418" name="Google Shape;418;p36"/>
          <p:cNvSpPr txBox="1">
            <a:spLocks noGrp="1"/>
          </p:cNvSpPr>
          <p:nvPr>
            <p:ph type="subTitle" idx="2"/>
          </p:nvPr>
        </p:nvSpPr>
        <p:spPr>
          <a:xfrm>
            <a:off x="2607600" y="4088100"/>
            <a:ext cx="3928800" cy="319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200" b="1">
                <a:solidFill>
                  <a:schemeClr val="dk1"/>
                </a:solidFill>
                <a:latin typeface="Barlow"/>
                <a:ea typeface="Barlow"/>
                <a:cs typeface="Barlow"/>
                <a:sym typeface="Barlow"/>
              </a:defRPr>
            </a:lvl1pPr>
            <a:lvl2pPr lvl="1" algn="ctr" rtl="0">
              <a:spcBef>
                <a:spcPts val="0"/>
              </a:spcBef>
              <a:spcAft>
                <a:spcPts val="0"/>
              </a:spcAft>
              <a:buNone/>
              <a:defRPr sz="1200" b="1">
                <a:solidFill>
                  <a:schemeClr val="dk1"/>
                </a:solidFill>
                <a:latin typeface="Barlow"/>
                <a:ea typeface="Barlow"/>
                <a:cs typeface="Barlow"/>
                <a:sym typeface="Barlow"/>
              </a:defRPr>
            </a:lvl2pPr>
            <a:lvl3pPr lvl="2" algn="ctr" rtl="0">
              <a:spcBef>
                <a:spcPts val="0"/>
              </a:spcBef>
              <a:spcAft>
                <a:spcPts val="0"/>
              </a:spcAft>
              <a:buNone/>
              <a:defRPr sz="1200" b="1">
                <a:solidFill>
                  <a:schemeClr val="dk1"/>
                </a:solidFill>
                <a:latin typeface="Barlow"/>
                <a:ea typeface="Barlow"/>
                <a:cs typeface="Barlow"/>
                <a:sym typeface="Barlow"/>
              </a:defRPr>
            </a:lvl3pPr>
            <a:lvl4pPr lvl="3" algn="ctr" rtl="0">
              <a:spcBef>
                <a:spcPts val="0"/>
              </a:spcBef>
              <a:spcAft>
                <a:spcPts val="0"/>
              </a:spcAft>
              <a:buNone/>
              <a:defRPr sz="1200" b="1">
                <a:solidFill>
                  <a:schemeClr val="dk1"/>
                </a:solidFill>
                <a:latin typeface="Barlow"/>
                <a:ea typeface="Barlow"/>
                <a:cs typeface="Barlow"/>
                <a:sym typeface="Barlow"/>
              </a:defRPr>
            </a:lvl4pPr>
            <a:lvl5pPr lvl="4" algn="ctr" rtl="0">
              <a:spcBef>
                <a:spcPts val="0"/>
              </a:spcBef>
              <a:spcAft>
                <a:spcPts val="0"/>
              </a:spcAft>
              <a:buNone/>
              <a:defRPr sz="1200" b="1">
                <a:solidFill>
                  <a:schemeClr val="dk1"/>
                </a:solidFill>
                <a:latin typeface="Barlow"/>
                <a:ea typeface="Barlow"/>
                <a:cs typeface="Barlow"/>
                <a:sym typeface="Barlow"/>
              </a:defRPr>
            </a:lvl5pPr>
            <a:lvl6pPr lvl="5" algn="ctr" rtl="0">
              <a:spcBef>
                <a:spcPts val="0"/>
              </a:spcBef>
              <a:spcAft>
                <a:spcPts val="0"/>
              </a:spcAft>
              <a:buNone/>
              <a:defRPr sz="1200" b="1">
                <a:solidFill>
                  <a:schemeClr val="dk1"/>
                </a:solidFill>
                <a:latin typeface="Barlow"/>
                <a:ea typeface="Barlow"/>
                <a:cs typeface="Barlow"/>
                <a:sym typeface="Barlow"/>
              </a:defRPr>
            </a:lvl6pPr>
            <a:lvl7pPr lvl="6" algn="ctr" rtl="0">
              <a:spcBef>
                <a:spcPts val="0"/>
              </a:spcBef>
              <a:spcAft>
                <a:spcPts val="0"/>
              </a:spcAft>
              <a:buNone/>
              <a:defRPr sz="1200" b="1">
                <a:solidFill>
                  <a:schemeClr val="dk1"/>
                </a:solidFill>
                <a:latin typeface="Barlow"/>
                <a:ea typeface="Barlow"/>
                <a:cs typeface="Barlow"/>
                <a:sym typeface="Barlow"/>
              </a:defRPr>
            </a:lvl7pPr>
            <a:lvl8pPr lvl="7" algn="ctr" rtl="0">
              <a:spcBef>
                <a:spcPts val="0"/>
              </a:spcBef>
              <a:spcAft>
                <a:spcPts val="0"/>
              </a:spcAft>
              <a:buNone/>
              <a:defRPr sz="1200" b="1">
                <a:solidFill>
                  <a:schemeClr val="dk1"/>
                </a:solidFill>
                <a:latin typeface="Barlow"/>
                <a:ea typeface="Barlow"/>
                <a:cs typeface="Barlow"/>
                <a:sym typeface="Barlow"/>
              </a:defRPr>
            </a:lvl8pPr>
            <a:lvl9pPr lvl="8" algn="ctr" rtl="0">
              <a:spcBef>
                <a:spcPts val="0"/>
              </a:spcBef>
              <a:spcAft>
                <a:spcPts val="0"/>
              </a:spcAft>
              <a:buNone/>
              <a:defRPr sz="1200" b="1">
                <a:solidFill>
                  <a:schemeClr val="dk1"/>
                </a:solidFill>
                <a:latin typeface="Barlow"/>
                <a:ea typeface="Barlow"/>
                <a:cs typeface="Barlow"/>
                <a:sym typeface="Barlow"/>
              </a:defRPr>
            </a:lvl9pPr>
          </a:lstStyle>
          <a:p>
            <a:endParaRPr/>
          </a:p>
        </p:txBody>
      </p:sp>
      <p:sp>
        <p:nvSpPr>
          <p:cNvPr id="419" name="Google Shape;419;p36"/>
          <p:cNvSpPr txBox="1"/>
          <p:nvPr/>
        </p:nvSpPr>
        <p:spPr>
          <a:xfrm>
            <a:off x="2607600" y="3356750"/>
            <a:ext cx="3928800" cy="7677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a:solidFill>
                  <a:schemeClr val="dk1"/>
                </a:solidFill>
                <a:latin typeface="Barlow"/>
                <a:ea typeface="Barlow"/>
                <a:cs typeface="Barlow"/>
                <a:sym typeface="Barlow"/>
              </a:rPr>
              <a:t>CREDITS: This presentation template was created by </a:t>
            </a:r>
            <a:r>
              <a:rPr lang="en" sz="1200" b="1">
                <a:solidFill>
                  <a:schemeClr val="dk1"/>
                </a:solidFill>
                <a:latin typeface="Barlow"/>
                <a:ea typeface="Barlow"/>
                <a:cs typeface="Barlow"/>
                <a:sym typeface="Barlow"/>
              </a:rPr>
              <a:t>Slidesgo</a:t>
            </a:r>
            <a:r>
              <a:rPr lang="en" sz="1200">
                <a:solidFill>
                  <a:schemeClr val="dk1"/>
                </a:solidFill>
                <a:latin typeface="Barlow"/>
                <a:ea typeface="Barlow"/>
                <a:cs typeface="Barlow"/>
                <a:sym typeface="Barlow"/>
              </a:rPr>
              <a:t>, including icons by </a:t>
            </a:r>
            <a:r>
              <a:rPr lang="en" sz="1200" b="1">
                <a:solidFill>
                  <a:schemeClr val="dk1"/>
                </a:solidFill>
                <a:latin typeface="Barlow"/>
                <a:ea typeface="Barlow"/>
                <a:cs typeface="Barlow"/>
                <a:sym typeface="Barlow"/>
              </a:rPr>
              <a:t>Flaticon </a:t>
            </a:r>
            <a:r>
              <a:rPr lang="en" sz="1200">
                <a:solidFill>
                  <a:schemeClr val="dk1"/>
                </a:solidFill>
                <a:latin typeface="Barlow"/>
                <a:ea typeface="Barlow"/>
                <a:cs typeface="Barlow"/>
                <a:sym typeface="Barlow"/>
              </a:rPr>
              <a:t>and infographics &amp; images by </a:t>
            </a:r>
            <a:r>
              <a:rPr lang="en" sz="1200" b="1">
                <a:solidFill>
                  <a:schemeClr val="dk1"/>
                </a:solidFill>
                <a:latin typeface="Barlow"/>
                <a:ea typeface="Barlow"/>
                <a:cs typeface="Barlow"/>
                <a:sym typeface="Barlow"/>
              </a:rPr>
              <a:t>Freepik</a:t>
            </a:r>
            <a:endParaRPr sz="1200" b="1">
              <a:solidFill>
                <a:schemeClr val="dk1"/>
              </a:solidFill>
              <a:latin typeface="Barlow"/>
              <a:ea typeface="Barlow"/>
              <a:cs typeface="Barlow"/>
              <a:sym typeface="Barlow"/>
            </a:endParaRPr>
          </a:p>
        </p:txBody>
      </p:sp>
      <p:grpSp>
        <p:nvGrpSpPr>
          <p:cNvPr id="420" name="Google Shape;420;p36"/>
          <p:cNvGrpSpPr/>
          <p:nvPr/>
        </p:nvGrpSpPr>
        <p:grpSpPr>
          <a:xfrm>
            <a:off x="0" y="0"/>
            <a:ext cx="9143975" cy="5143500"/>
            <a:chOff x="0" y="0"/>
            <a:chExt cx="9143975" cy="5143500"/>
          </a:xfrm>
        </p:grpSpPr>
        <p:sp>
          <p:nvSpPr>
            <p:cNvPr id="421" name="Google Shape;421;p36"/>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6"/>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23" name="Google Shape;423;p36"/>
          <p:cNvCxnSpPr/>
          <p:nvPr/>
        </p:nvCxnSpPr>
        <p:spPr>
          <a:xfrm rot="10800000" flipH="1">
            <a:off x="1843159" y="4845575"/>
            <a:ext cx="2078400" cy="8400"/>
          </a:xfrm>
          <a:prstGeom prst="straightConnector1">
            <a:avLst/>
          </a:prstGeom>
          <a:noFill/>
          <a:ln w="9525" cap="flat" cmpd="sng">
            <a:solidFill>
              <a:schemeClr val="lt1"/>
            </a:solidFill>
            <a:prstDash val="solid"/>
            <a:round/>
            <a:headEnd type="none" w="med" len="med"/>
            <a:tailEnd type="none" w="med" len="med"/>
          </a:ln>
        </p:spPr>
      </p:cxnSp>
      <p:pic>
        <p:nvPicPr>
          <p:cNvPr id="424" name="Google Shape;424;p36"/>
          <p:cNvPicPr preferRelativeResize="0"/>
          <p:nvPr/>
        </p:nvPicPr>
        <p:blipFill>
          <a:blip r:embed="rId2">
            <a:alphaModFix/>
          </a:blip>
          <a:stretch>
            <a:fillRect/>
          </a:stretch>
        </p:blipFill>
        <p:spPr>
          <a:xfrm>
            <a:off x="816309" y="4720932"/>
            <a:ext cx="696402" cy="290401"/>
          </a:xfrm>
          <a:prstGeom prst="rect">
            <a:avLst/>
          </a:prstGeom>
          <a:noFill/>
          <a:ln>
            <a:noFill/>
          </a:ln>
        </p:spPr>
      </p:pic>
      <p:cxnSp>
        <p:nvCxnSpPr>
          <p:cNvPr id="425" name="Google Shape;425;p36"/>
          <p:cNvCxnSpPr/>
          <p:nvPr/>
        </p:nvCxnSpPr>
        <p:spPr>
          <a:xfrm rot="10800000" flipH="1">
            <a:off x="6066284" y="4845575"/>
            <a:ext cx="2078400" cy="8400"/>
          </a:xfrm>
          <a:prstGeom prst="straightConnector1">
            <a:avLst/>
          </a:prstGeom>
          <a:noFill/>
          <a:ln w="9525" cap="flat" cmpd="sng">
            <a:solidFill>
              <a:schemeClr val="lt1"/>
            </a:solidFill>
            <a:prstDash val="solid"/>
            <a:round/>
            <a:headEnd type="none" w="med" len="med"/>
            <a:tailEnd type="none" w="med" len="med"/>
          </a:ln>
        </p:spPr>
      </p:cxnSp>
      <p:sp>
        <p:nvSpPr>
          <p:cNvPr id="426" name="Google Shape;426;p36">
            <a:hlinkClick r:id="" action="ppaction://hlinkshowjump?jump=nextslide"/>
          </p:cNvPr>
          <p:cNvSpPr/>
          <p:nvPr/>
        </p:nvSpPr>
        <p:spPr>
          <a:xfrm rot="5400000" flipH="1">
            <a:off x="8211885" y="4796075"/>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6">
            <a:hlinkClick r:id="" action="ppaction://hlinkshowjump?jump=previousslide"/>
          </p:cNvPr>
          <p:cNvSpPr/>
          <p:nvPr/>
        </p:nvSpPr>
        <p:spPr>
          <a:xfrm rot="-5400000">
            <a:off x="1644334" y="4797275"/>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8" name="Google Shape;428;p36"/>
          <p:cNvPicPr preferRelativeResize="0"/>
          <p:nvPr/>
        </p:nvPicPr>
        <p:blipFill rotWithShape="1">
          <a:blip r:embed="rId3">
            <a:alphaModFix/>
          </a:blip>
          <a:srcRect t="16357" b="16357"/>
          <a:stretch/>
        </p:blipFill>
        <p:spPr>
          <a:xfrm>
            <a:off x="4382934" y="4407306"/>
            <a:ext cx="1345649" cy="526550"/>
          </a:xfrm>
          <a:prstGeom prst="rect">
            <a:avLst/>
          </a:prstGeom>
          <a:noFill/>
          <a:ln>
            <a:noFill/>
          </a:ln>
        </p:spPr>
      </p:pic>
      <p:sp>
        <p:nvSpPr>
          <p:cNvPr id="429" name="Google Shape;429;p36"/>
          <p:cNvSpPr txBox="1"/>
          <p:nvPr/>
        </p:nvSpPr>
        <p:spPr>
          <a:xfrm>
            <a:off x="4103997" y="4848375"/>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p:cSld name="CUSTOM_21_1_1_1_1">
    <p:spTree>
      <p:nvGrpSpPr>
        <p:cNvPr id="1" name="Shape 430"/>
        <p:cNvGrpSpPr/>
        <p:nvPr/>
      </p:nvGrpSpPr>
      <p:grpSpPr>
        <a:xfrm>
          <a:off x="0" y="0"/>
          <a:ext cx="0" cy="0"/>
          <a:chOff x="0" y="0"/>
          <a:chExt cx="0" cy="0"/>
        </a:xfrm>
      </p:grpSpPr>
      <p:sp>
        <p:nvSpPr>
          <p:cNvPr id="431" name="Google Shape;431;p37"/>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2" name="Google Shape;432;p37"/>
          <p:cNvCxnSpPr/>
          <p:nvPr/>
        </p:nvCxnSpPr>
        <p:spPr>
          <a:xfrm rot="10800000" flipH="1">
            <a:off x="1843172"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433" name="Google Shape;433;p37"/>
          <p:cNvPicPr preferRelativeResize="0"/>
          <p:nvPr/>
        </p:nvPicPr>
        <p:blipFill>
          <a:blip r:embed="rId2">
            <a:alphaModFix/>
          </a:blip>
          <a:stretch>
            <a:fillRect/>
          </a:stretch>
        </p:blipFill>
        <p:spPr>
          <a:xfrm>
            <a:off x="816322" y="4692957"/>
            <a:ext cx="696402" cy="290401"/>
          </a:xfrm>
          <a:prstGeom prst="rect">
            <a:avLst/>
          </a:prstGeom>
          <a:noFill/>
          <a:ln>
            <a:noFill/>
          </a:ln>
        </p:spPr>
      </p:pic>
      <p:cxnSp>
        <p:nvCxnSpPr>
          <p:cNvPr id="434" name="Google Shape;434;p37"/>
          <p:cNvCxnSpPr/>
          <p:nvPr/>
        </p:nvCxnSpPr>
        <p:spPr>
          <a:xfrm rot="10800000" flipH="1">
            <a:off x="6066297"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435" name="Google Shape;435;p37">
            <a:hlinkClick r:id="" action="ppaction://hlinkshowjump?jump=nextslide"/>
          </p:cNvPr>
          <p:cNvSpPr/>
          <p:nvPr/>
        </p:nvSpPr>
        <p:spPr>
          <a:xfrm rot="5400000" flipH="1">
            <a:off x="8211898"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7">
            <a:hlinkClick r:id="" action="ppaction://hlinkshowjump?jump=previousslide"/>
          </p:cNvPr>
          <p:cNvSpPr/>
          <p:nvPr/>
        </p:nvSpPr>
        <p:spPr>
          <a:xfrm rot="-5400000">
            <a:off x="1644346"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7" name="Google Shape;437;p37"/>
          <p:cNvPicPr preferRelativeResize="0"/>
          <p:nvPr/>
        </p:nvPicPr>
        <p:blipFill rotWithShape="1">
          <a:blip r:embed="rId3">
            <a:alphaModFix/>
          </a:blip>
          <a:srcRect t="16357" b="16357"/>
          <a:stretch/>
        </p:blipFill>
        <p:spPr>
          <a:xfrm>
            <a:off x="4382947" y="4379331"/>
            <a:ext cx="1345649" cy="526550"/>
          </a:xfrm>
          <a:prstGeom prst="rect">
            <a:avLst/>
          </a:prstGeom>
          <a:noFill/>
          <a:ln>
            <a:noFill/>
          </a:ln>
        </p:spPr>
      </p:pic>
      <p:sp>
        <p:nvSpPr>
          <p:cNvPr id="438" name="Google Shape;438;p37"/>
          <p:cNvSpPr txBox="1"/>
          <p:nvPr/>
        </p:nvSpPr>
        <p:spPr>
          <a:xfrm>
            <a:off x="4104009"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1">
  <p:cSld name="CUSTOM_21_1_1_1_1_1">
    <p:spTree>
      <p:nvGrpSpPr>
        <p:cNvPr id="1" name="Shape 439"/>
        <p:cNvGrpSpPr/>
        <p:nvPr/>
      </p:nvGrpSpPr>
      <p:grpSpPr>
        <a:xfrm>
          <a:off x="0" y="0"/>
          <a:ext cx="0" cy="0"/>
          <a:chOff x="0" y="0"/>
          <a:chExt cx="0" cy="0"/>
        </a:xfrm>
      </p:grpSpPr>
      <p:grpSp>
        <p:nvGrpSpPr>
          <p:cNvPr id="440" name="Google Shape;440;p38"/>
          <p:cNvGrpSpPr/>
          <p:nvPr/>
        </p:nvGrpSpPr>
        <p:grpSpPr>
          <a:xfrm>
            <a:off x="0" y="0"/>
            <a:ext cx="9143975" cy="5143500"/>
            <a:chOff x="0" y="0"/>
            <a:chExt cx="9143975" cy="5143500"/>
          </a:xfrm>
        </p:grpSpPr>
        <p:sp>
          <p:nvSpPr>
            <p:cNvPr id="441" name="Google Shape;441;p38"/>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8"/>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43" name="Google Shape;443;p38"/>
          <p:cNvCxnSpPr/>
          <p:nvPr/>
        </p:nvCxnSpPr>
        <p:spPr>
          <a:xfrm rot="10800000" flipH="1">
            <a:off x="1843159"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444" name="Google Shape;444;p38"/>
          <p:cNvPicPr preferRelativeResize="0"/>
          <p:nvPr/>
        </p:nvPicPr>
        <p:blipFill>
          <a:blip r:embed="rId2">
            <a:alphaModFix/>
          </a:blip>
          <a:stretch>
            <a:fillRect/>
          </a:stretch>
        </p:blipFill>
        <p:spPr>
          <a:xfrm>
            <a:off x="816309" y="4692957"/>
            <a:ext cx="696402" cy="290401"/>
          </a:xfrm>
          <a:prstGeom prst="rect">
            <a:avLst/>
          </a:prstGeom>
          <a:noFill/>
          <a:ln>
            <a:noFill/>
          </a:ln>
        </p:spPr>
      </p:pic>
      <p:cxnSp>
        <p:nvCxnSpPr>
          <p:cNvPr id="445" name="Google Shape;445;p38"/>
          <p:cNvCxnSpPr/>
          <p:nvPr/>
        </p:nvCxnSpPr>
        <p:spPr>
          <a:xfrm rot="10800000" flipH="1">
            <a:off x="6066284"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446" name="Google Shape;446;p38">
            <a:hlinkClick r:id="" action="ppaction://hlinkshowjump?jump=nextslide"/>
          </p:cNvPr>
          <p:cNvSpPr/>
          <p:nvPr/>
        </p:nvSpPr>
        <p:spPr>
          <a:xfrm rot="5400000" flipH="1">
            <a:off x="8211885"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8">
            <a:hlinkClick r:id="" action="ppaction://hlinkshowjump?jump=previousslide"/>
          </p:cNvPr>
          <p:cNvSpPr/>
          <p:nvPr/>
        </p:nvSpPr>
        <p:spPr>
          <a:xfrm rot="-5400000">
            <a:off x="1644334"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8" name="Google Shape;448;p38"/>
          <p:cNvPicPr preferRelativeResize="0"/>
          <p:nvPr/>
        </p:nvPicPr>
        <p:blipFill rotWithShape="1">
          <a:blip r:embed="rId3">
            <a:alphaModFix/>
          </a:blip>
          <a:srcRect t="16357" b="16357"/>
          <a:stretch/>
        </p:blipFill>
        <p:spPr>
          <a:xfrm>
            <a:off x="4382934" y="4379331"/>
            <a:ext cx="1345649" cy="526550"/>
          </a:xfrm>
          <a:prstGeom prst="rect">
            <a:avLst/>
          </a:prstGeom>
          <a:noFill/>
          <a:ln>
            <a:noFill/>
          </a:ln>
        </p:spPr>
      </p:pic>
      <p:sp>
        <p:nvSpPr>
          <p:cNvPr id="449" name="Google Shape;449;p38"/>
          <p:cNvSpPr txBox="1"/>
          <p:nvPr/>
        </p:nvSpPr>
        <p:spPr>
          <a:xfrm>
            <a:off x="4103997"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0"/>
        <p:cNvGrpSpPr/>
        <p:nvPr/>
      </p:nvGrpSpPr>
      <p:grpSpPr>
        <a:xfrm>
          <a:off x="0" y="0"/>
          <a:ext cx="0" cy="0"/>
          <a:chOff x="0" y="0"/>
          <a:chExt cx="0" cy="0"/>
        </a:xfrm>
      </p:grpSpPr>
      <p:sp>
        <p:nvSpPr>
          <p:cNvPr id="451" name="Google Shape;451;p39"/>
          <p:cNvSpPr txBox="1">
            <a:spLocks noGrp="1"/>
          </p:cNvSpPr>
          <p:nvPr>
            <p:ph type="title"/>
          </p:nvPr>
        </p:nvSpPr>
        <p:spPr>
          <a:xfrm>
            <a:off x="914400" y="114300"/>
            <a:ext cx="7315200" cy="971550"/>
          </a:xfrm>
          <a:prstGeom prst="rect">
            <a:avLst/>
          </a:prstGeom>
          <a:noFill/>
          <a:ln>
            <a:noFill/>
          </a:ln>
        </p:spPr>
        <p:txBody>
          <a:bodyPr spcFirstLastPara="1" wrap="square" lIns="121875" tIns="60925" rIns="121875" bIns="60925" anchor="b"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2" name="Google Shape;452;p39"/>
          <p:cNvSpPr txBox="1">
            <a:spLocks noGrp="1"/>
          </p:cNvSpPr>
          <p:nvPr>
            <p:ph type="body" idx="1"/>
          </p:nvPr>
        </p:nvSpPr>
        <p:spPr>
          <a:xfrm>
            <a:off x="914400" y="1200150"/>
            <a:ext cx="7315200" cy="3429000"/>
          </a:xfrm>
          <a:prstGeom prst="rect">
            <a:avLst/>
          </a:prstGeom>
          <a:noFill/>
          <a:ln>
            <a:noFill/>
          </a:ln>
        </p:spPr>
        <p:txBody>
          <a:bodyPr spcFirstLastPara="1" wrap="square" lIns="121875" tIns="60925" rIns="121875" bIns="60925" anchor="t" anchorCtr="0">
            <a:no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55600" algn="l">
              <a:lnSpc>
                <a:spcPct val="90000"/>
              </a:lnSpc>
              <a:spcBef>
                <a:spcPts val="800"/>
              </a:spcBef>
              <a:spcAft>
                <a:spcPts val="0"/>
              </a:spcAft>
              <a:buSzPts val="2000"/>
              <a:buChar char="•"/>
              <a:defRPr/>
            </a:lvl5pPr>
            <a:lvl6pPr marL="2743200" lvl="5" indent="-355600" algn="l">
              <a:lnSpc>
                <a:spcPct val="90000"/>
              </a:lnSpc>
              <a:spcBef>
                <a:spcPts val="800"/>
              </a:spcBef>
              <a:spcAft>
                <a:spcPts val="0"/>
              </a:spcAft>
              <a:buSzPts val="2000"/>
              <a:buChar char="•"/>
              <a:defRPr/>
            </a:lvl6pPr>
            <a:lvl7pPr marL="3200400" lvl="6" indent="-355600" algn="l">
              <a:lnSpc>
                <a:spcPct val="90000"/>
              </a:lnSpc>
              <a:spcBef>
                <a:spcPts val="800"/>
              </a:spcBef>
              <a:spcAft>
                <a:spcPts val="0"/>
              </a:spcAft>
              <a:buSzPts val="2000"/>
              <a:buChar char="•"/>
              <a:defRPr/>
            </a:lvl7pPr>
            <a:lvl8pPr marL="3657600" lvl="7" indent="-355600" algn="l">
              <a:lnSpc>
                <a:spcPct val="90000"/>
              </a:lnSpc>
              <a:spcBef>
                <a:spcPts val="800"/>
              </a:spcBef>
              <a:spcAft>
                <a:spcPts val="0"/>
              </a:spcAft>
              <a:buSzPts val="2000"/>
              <a:buChar char="•"/>
              <a:defRPr/>
            </a:lvl8pPr>
            <a:lvl9pPr marL="4114800" lvl="8" indent="-355600" algn="l">
              <a:lnSpc>
                <a:spcPct val="90000"/>
              </a:lnSpc>
              <a:spcBef>
                <a:spcPts val="800"/>
              </a:spcBef>
              <a:spcAft>
                <a:spcPts val="0"/>
              </a:spcAft>
              <a:buSzPts val="2000"/>
              <a:buChar char="•"/>
              <a:defRPr/>
            </a:lvl9pPr>
          </a:lstStyle>
          <a:p>
            <a:endParaRPr/>
          </a:p>
        </p:txBody>
      </p:sp>
      <p:sp>
        <p:nvSpPr>
          <p:cNvPr id="453" name="Google Shape;453;p39"/>
          <p:cNvSpPr txBox="1">
            <a:spLocks noGrp="1"/>
          </p:cNvSpPr>
          <p:nvPr>
            <p:ph type="sldNum" idx="12"/>
          </p:nvPr>
        </p:nvSpPr>
        <p:spPr>
          <a:xfrm>
            <a:off x="8305800" y="4852997"/>
            <a:ext cx="609600" cy="135675"/>
          </a:xfrm>
          <a:prstGeom prst="rect">
            <a:avLst/>
          </a:prstGeom>
          <a:noFill/>
          <a:ln>
            <a:noFill/>
          </a:ln>
        </p:spPr>
        <p:txBody>
          <a:bodyPr spcFirstLastPara="1" wrap="square" lIns="121875" tIns="60925" rIns="121875" bIns="60925"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 1 column">
  <p:cSld name="TITLE_AND_BODY_1">
    <p:spTree>
      <p:nvGrpSpPr>
        <p:cNvPr id="1" name="Shape 454"/>
        <p:cNvGrpSpPr/>
        <p:nvPr/>
      </p:nvGrpSpPr>
      <p:grpSpPr>
        <a:xfrm>
          <a:off x="0" y="0"/>
          <a:ext cx="0" cy="0"/>
          <a:chOff x="0" y="0"/>
          <a:chExt cx="0" cy="0"/>
        </a:xfrm>
      </p:grpSpPr>
      <p:sp>
        <p:nvSpPr>
          <p:cNvPr id="455" name="Google Shape;455;p40"/>
          <p:cNvSpPr txBox="1">
            <a:spLocks noGrp="1"/>
          </p:cNvSpPr>
          <p:nvPr>
            <p:ph type="title"/>
          </p:nvPr>
        </p:nvSpPr>
        <p:spPr>
          <a:xfrm>
            <a:off x="893700" y="358400"/>
            <a:ext cx="75870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56" name="Google Shape;456;p40"/>
          <p:cNvSpPr txBox="1">
            <a:spLocks noGrp="1"/>
          </p:cNvSpPr>
          <p:nvPr>
            <p:ph type="body" idx="1"/>
          </p:nvPr>
        </p:nvSpPr>
        <p:spPr>
          <a:xfrm>
            <a:off x="893700" y="1373600"/>
            <a:ext cx="7830300" cy="3552300"/>
          </a:xfrm>
          <a:prstGeom prst="rect">
            <a:avLst/>
          </a:prstGeom>
          <a:noFill/>
          <a:ln>
            <a:noFill/>
          </a:ln>
        </p:spPr>
        <p:txBody>
          <a:bodyPr spcFirstLastPara="1" wrap="square" lIns="91425" tIns="91425" rIns="91425" bIns="91425" anchor="ctr" anchorCtr="0">
            <a:noAutofit/>
          </a:bodyPr>
          <a:lstStyle>
            <a:lvl1pPr marL="457200" lvl="0" indent="-342900" rtl="0">
              <a:spcBef>
                <a:spcPts val="0"/>
              </a:spcBef>
              <a:spcAft>
                <a:spcPts val="0"/>
              </a:spcAft>
              <a:buClr>
                <a:schemeClr val="accent6"/>
              </a:buClr>
              <a:buSzPts val="1800"/>
              <a:buChar char="●"/>
              <a:defRPr>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457" name="Google Shape;457;p40"/>
          <p:cNvSpPr/>
          <p:nvPr/>
        </p:nvSpPr>
        <p:spPr>
          <a:xfrm>
            <a:off x="7416916" y="5066325"/>
            <a:ext cx="893700" cy="77100"/>
          </a:xfrm>
          <a:prstGeom prst="rect">
            <a:avLst/>
          </a:prstGeom>
          <a:solidFill>
            <a:srgbClr val="FF7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0"/>
          <p:cNvSpPr/>
          <p:nvPr/>
        </p:nvSpPr>
        <p:spPr>
          <a:xfrm>
            <a:off x="8250312" y="5066325"/>
            <a:ext cx="893700" cy="77100"/>
          </a:xfrm>
          <a:prstGeom prst="rect">
            <a:avLst/>
          </a:prstGeom>
          <a:solidFill>
            <a:srgbClr val="C23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0"/>
          <p:cNvSpPr/>
          <p:nvPr/>
        </p:nvSpPr>
        <p:spPr>
          <a:xfrm>
            <a:off x="0" y="5066325"/>
            <a:ext cx="954300" cy="77100"/>
          </a:xfrm>
          <a:prstGeom prst="rect">
            <a:avLst/>
          </a:prstGeom>
          <a:solidFill>
            <a:srgbClr val="99C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0"/>
          <p:cNvSpPr/>
          <p:nvPr/>
        </p:nvSpPr>
        <p:spPr>
          <a:xfrm>
            <a:off x="954260" y="5066325"/>
            <a:ext cx="6462600" cy="77100"/>
          </a:xfrm>
          <a:prstGeom prst="rect">
            <a:avLst/>
          </a:prstGeom>
          <a:solidFill>
            <a:srgbClr val="0B2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
        <p:cNvGrpSpPr/>
        <p:nvPr/>
      </p:nvGrpSpPr>
      <p:grpSpPr>
        <a:xfrm>
          <a:off x="0" y="0"/>
          <a:ext cx="0" cy="0"/>
          <a:chOff x="0" y="0"/>
          <a:chExt cx="0" cy="0"/>
        </a:xfrm>
      </p:grpSpPr>
      <p:sp>
        <p:nvSpPr>
          <p:cNvPr id="38" name="Google Shape;38;p5"/>
          <p:cNvSpPr txBox="1">
            <a:spLocks noGrp="1"/>
          </p:cNvSpPr>
          <p:nvPr>
            <p:ph type="subTitle" idx="1"/>
          </p:nvPr>
        </p:nvSpPr>
        <p:spPr>
          <a:xfrm>
            <a:off x="1104150" y="2192750"/>
            <a:ext cx="3202500" cy="1911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1400">
                <a:solidFill>
                  <a:schemeClr val="lt1"/>
                </a:solidFill>
                <a:latin typeface="Barlow"/>
                <a:ea typeface="Barlow"/>
                <a:cs typeface="Barlow"/>
                <a:sym typeface="Barlow"/>
              </a:defRPr>
            </a:lvl1pPr>
            <a:lvl2pPr lvl="1" rtl="0">
              <a:spcBef>
                <a:spcPts val="0"/>
              </a:spcBef>
              <a:spcAft>
                <a:spcPts val="0"/>
              </a:spcAft>
              <a:buNone/>
              <a:defRPr sz="1400">
                <a:solidFill>
                  <a:schemeClr val="lt1"/>
                </a:solidFill>
                <a:latin typeface="Barlow"/>
                <a:ea typeface="Barlow"/>
                <a:cs typeface="Barlow"/>
                <a:sym typeface="Barlow"/>
              </a:defRPr>
            </a:lvl2pPr>
            <a:lvl3pPr lvl="2" rtl="0">
              <a:spcBef>
                <a:spcPts val="0"/>
              </a:spcBef>
              <a:spcAft>
                <a:spcPts val="0"/>
              </a:spcAft>
              <a:buNone/>
              <a:defRPr sz="1400">
                <a:solidFill>
                  <a:schemeClr val="lt1"/>
                </a:solidFill>
                <a:latin typeface="Barlow"/>
                <a:ea typeface="Barlow"/>
                <a:cs typeface="Barlow"/>
                <a:sym typeface="Barlow"/>
              </a:defRPr>
            </a:lvl3pPr>
            <a:lvl4pPr lvl="3" rtl="0">
              <a:spcBef>
                <a:spcPts val="0"/>
              </a:spcBef>
              <a:spcAft>
                <a:spcPts val="0"/>
              </a:spcAft>
              <a:buNone/>
              <a:defRPr sz="1400">
                <a:solidFill>
                  <a:schemeClr val="lt1"/>
                </a:solidFill>
                <a:latin typeface="Barlow"/>
                <a:ea typeface="Barlow"/>
                <a:cs typeface="Barlow"/>
                <a:sym typeface="Barlow"/>
              </a:defRPr>
            </a:lvl4pPr>
            <a:lvl5pPr lvl="4" rtl="0">
              <a:spcBef>
                <a:spcPts val="0"/>
              </a:spcBef>
              <a:spcAft>
                <a:spcPts val="0"/>
              </a:spcAft>
              <a:buNone/>
              <a:defRPr sz="1400">
                <a:solidFill>
                  <a:schemeClr val="lt1"/>
                </a:solidFill>
                <a:latin typeface="Barlow"/>
                <a:ea typeface="Barlow"/>
                <a:cs typeface="Barlow"/>
                <a:sym typeface="Barlow"/>
              </a:defRPr>
            </a:lvl5pPr>
            <a:lvl6pPr lvl="5" rtl="0">
              <a:spcBef>
                <a:spcPts val="0"/>
              </a:spcBef>
              <a:spcAft>
                <a:spcPts val="0"/>
              </a:spcAft>
              <a:buNone/>
              <a:defRPr sz="1400">
                <a:solidFill>
                  <a:schemeClr val="lt1"/>
                </a:solidFill>
                <a:latin typeface="Barlow"/>
                <a:ea typeface="Barlow"/>
                <a:cs typeface="Barlow"/>
                <a:sym typeface="Barlow"/>
              </a:defRPr>
            </a:lvl6pPr>
            <a:lvl7pPr lvl="6" rtl="0">
              <a:spcBef>
                <a:spcPts val="0"/>
              </a:spcBef>
              <a:spcAft>
                <a:spcPts val="0"/>
              </a:spcAft>
              <a:buNone/>
              <a:defRPr sz="1400">
                <a:solidFill>
                  <a:schemeClr val="lt1"/>
                </a:solidFill>
                <a:latin typeface="Barlow"/>
                <a:ea typeface="Barlow"/>
                <a:cs typeface="Barlow"/>
                <a:sym typeface="Barlow"/>
              </a:defRPr>
            </a:lvl7pPr>
            <a:lvl8pPr lvl="7" rtl="0">
              <a:spcBef>
                <a:spcPts val="0"/>
              </a:spcBef>
              <a:spcAft>
                <a:spcPts val="0"/>
              </a:spcAft>
              <a:buNone/>
              <a:defRPr sz="1400">
                <a:solidFill>
                  <a:schemeClr val="lt1"/>
                </a:solidFill>
                <a:latin typeface="Barlow"/>
                <a:ea typeface="Barlow"/>
                <a:cs typeface="Barlow"/>
                <a:sym typeface="Barlow"/>
              </a:defRPr>
            </a:lvl8pPr>
            <a:lvl9pPr lvl="8" rtl="0">
              <a:spcBef>
                <a:spcPts val="0"/>
              </a:spcBef>
              <a:spcAft>
                <a:spcPts val="0"/>
              </a:spcAft>
              <a:buNone/>
              <a:defRPr sz="1400">
                <a:solidFill>
                  <a:schemeClr val="lt1"/>
                </a:solidFill>
                <a:latin typeface="Barlow"/>
                <a:ea typeface="Barlow"/>
                <a:cs typeface="Barlow"/>
                <a:sym typeface="Barlow"/>
              </a:defRPr>
            </a:lvl9pPr>
          </a:lstStyle>
          <a:p>
            <a:endParaRPr/>
          </a:p>
        </p:txBody>
      </p:sp>
      <p:sp>
        <p:nvSpPr>
          <p:cNvPr id="39" name="Google Shape;39;p5"/>
          <p:cNvSpPr txBox="1">
            <a:spLocks noGrp="1"/>
          </p:cNvSpPr>
          <p:nvPr>
            <p:ph type="title"/>
          </p:nvPr>
        </p:nvSpPr>
        <p:spPr>
          <a:xfrm>
            <a:off x="1104150" y="1512700"/>
            <a:ext cx="3202500" cy="6222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2200"/>
              <a:buNone/>
              <a:defRPr i="0">
                <a:solidFill>
                  <a:schemeClr val="lt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40" name="Google Shape;40;p5"/>
          <p:cNvSpPr txBox="1">
            <a:spLocks noGrp="1"/>
          </p:cNvSpPr>
          <p:nvPr>
            <p:ph type="subTitle" idx="2"/>
          </p:nvPr>
        </p:nvSpPr>
        <p:spPr>
          <a:xfrm>
            <a:off x="4837350" y="2192750"/>
            <a:ext cx="3202500" cy="1911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1400">
                <a:solidFill>
                  <a:schemeClr val="lt1"/>
                </a:solidFill>
                <a:latin typeface="Barlow"/>
                <a:ea typeface="Barlow"/>
                <a:cs typeface="Barlow"/>
                <a:sym typeface="Barlow"/>
              </a:defRPr>
            </a:lvl1pPr>
            <a:lvl2pPr lvl="1" rtl="0">
              <a:spcBef>
                <a:spcPts val="0"/>
              </a:spcBef>
              <a:spcAft>
                <a:spcPts val="0"/>
              </a:spcAft>
              <a:buNone/>
              <a:defRPr sz="1400">
                <a:solidFill>
                  <a:schemeClr val="lt1"/>
                </a:solidFill>
                <a:latin typeface="Barlow"/>
                <a:ea typeface="Barlow"/>
                <a:cs typeface="Barlow"/>
                <a:sym typeface="Barlow"/>
              </a:defRPr>
            </a:lvl2pPr>
            <a:lvl3pPr lvl="2" rtl="0">
              <a:spcBef>
                <a:spcPts val="0"/>
              </a:spcBef>
              <a:spcAft>
                <a:spcPts val="0"/>
              </a:spcAft>
              <a:buNone/>
              <a:defRPr sz="1400">
                <a:solidFill>
                  <a:schemeClr val="lt1"/>
                </a:solidFill>
                <a:latin typeface="Barlow"/>
                <a:ea typeface="Barlow"/>
                <a:cs typeface="Barlow"/>
                <a:sym typeface="Barlow"/>
              </a:defRPr>
            </a:lvl3pPr>
            <a:lvl4pPr lvl="3" rtl="0">
              <a:spcBef>
                <a:spcPts val="0"/>
              </a:spcBef>
              <a:spcAft>
                <a:spcPts val="0"/>
              </a:spcAft>
              <a:buNone/>
              <a:defRPr sz="1400">
                <a:solidFill>
                  <a:schemeClr val="lt1"/>
                </a:solidFill>
                <a:latin typeface="Barlow"/>
                <a:ea typeface="Barlow"/>
                <a:cs typeface="Barlow"/>
                <a:sym typeface="Barlow"/>
              </a:defRPr>
            </a:lvl4pPr>
            <a:lvl5pPr lvl="4" rtl="0">
              <a:spcBef>
                <a:spcPts val="0"/>
              </a:spcBef>
              <a:spcAft>
                <a:spcPts val="0"/>
              </a:spcAft>
              <a:buNone/>
              <a:defRPr sz="1400">
                <a:solidFill>
                  <a:schemeClr val="lt1"/>
                </a:solidFill>
                <a:latin typeface="Barlow"/>
                <a:ea typeface="Barlow"/>
                <a:cs typeface="Barlow"/>
                <a:sym typeface="Barlow"/>
              </a:defRPr>
            </a:lvl5pPr>
            <a:lvl6pPr lvl="5" rtl="0">
              <a:spcBef>
                <a:spcPts val="0"/>
              </a:spcBef>
              <a:spcAft>
                <a:spcPts val="0"/>
              </a:spcAft>
              <a:buNone/>
              <a:defRPr sz="1400">
                <a:solidFill>
                  <a:schemeClr val="lt1"/>
                </a:solidFill>
                <a:latin typeface="Barlow"/>
                <a:ea typeface="Barlow"/>
                <a:cs typeface="Barlow"/>
                <a:sym typeface="Barlow"/>
              </a:defRPr>
            </a:lvl6pPr>
            <a:lvl7pPr lvl="6" rtl="0">
              <a:spcBef>
                <a:spcPts val="0"/>
              </a:spcBef>
              <a:spcAft>
                <a:spcPts val="0"/>
              </a:spcAft>
              <a:buNone/>
              <a:defRPr sz="1400">
                <a:solidFill>
                  <a:schemeClr val="lt1"/>
                </a:solidFill>
                <a:latin typeface="Barlow"/>
                <a:ea typeface="Barlow"/>
                <a:cs typeface="Barlow"/>
                <a:sym typeface="Barlow"/>
              </a:defRPr>
            </a:lvl7pPr>
            <a:lvl8pPr lvl="7" rtl="0">
              <a:spcBef>
                <a:spcPts val="0"/>
              </a:spcBef>
              <a:spcAft>
                <a:spcPts val="0"/>
              </a:spcAft>
              <a:buNone/>
              <a:defRPr sz="1400">
                <a:solidFill>
                  <a:schemeClr val="lt1"/>
                </a:solidFill>
                <a:latin typeface="Barlow"/>
                <a:ea typeface="Barlow"/>
                <a:cs typeface="Barlow"/>
                <a:sym typeface="Barlow"/>
              </a:defRPr>
            </a:lvl8pPr>
            <a:lvl9pPr lvl="8" rtl="0">
              <a:spcBef>
                <a:spcPts val="0"/>
              </a:spcBef>
              <a:spcAft>
                <a:spcPts val="0"/>
              </a:spcAft>
              <a:buNone/>
              <a:defRPr sz="1400">
                <a:solidFill>
                  <a:schemeClr val="lt1"/>
                </a:solidFill>
                <a:latin typeface="Barlow"/>
                <a:ea typeface="Barlow"/>
                <a:cs typeface="Barlow"/>
                <a:sym typeface="Barlow"/>
              </a:defRPr>
            </a:lvl9pPr>
          </a:lstStyle>
          <a:p>
            <a:endParaRPr/>
          </a:p>
        </p:txBody>
      </p:sp>
      <p:sp>
        <p:nvSpPr>
          <p:cNvPr id="41" name="Google Shape;41;p5"/>
          <p:cNvSpPr txBox="1">
            <a:spLocks noGrp="1"/>
          </p:cNvSpPr>
          <p:nvPr>
            <p:ph type="title" idx="3"/>
          </p:nvPr>
        </p:nvSpPr>
        <p:spPr>
          <a:xfrm>
            <a:off x="4837350" y="1512700"/>
            <a:ext cx="3202500" cy="6222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2200"/>
              <a:buNone/>
              <a:defRPr i="0">
                <a:solidFill>
                  <a:schemeClr val="lt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42" name="Google Shape;42;p5"/>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txBox="1">
            <a:spLocks noGrp="1"/>
          </p:cNvSpPr>
          <p:nvPr>
            <p:ph type="title" idx="4"/>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44" name="Google Shape;44;p5"/>
          <p:cNvCxnSpPr/>
          <p:nvPr/>
        </p:nvCxnSpPr>
        <p:spPr>
          <a:xfrm rot="10800000" flipH="1">
            <a:off x="1843172" y="4817600"/>
            <a:ext cx="2078400" cy="8400"/>
          </a:xfrm>
          <a:prstGeom prst="straightConnector1">
            <a:avLst/>
          </a:prstGeom>
          <a:noFill/>
          <a:ln w="9525" cap="flat" cmpd="sng">
            <a:solidFill>
              <a:schemeClr val="lt1"/>
            </a:solidFill>
            <a:prstDash val="solid"/>
            <a:round/>
            <a:headEnd type="none" w="med" len="med"/>
            <a:tailEnd type="none" w="med" len="med"/>
          </a:ln>
        </p:spPr>
      </p:cxnSp>
      <p:cxnSp>
        <p:nvCxnSpPr>
          <p:cNvPr id="45" name="Google Shape;45;p5"/>
          <p:cNvCxnSpPr/>
          <p:nvPr/>
        </p:nvCxnSpPr>
        <p:spPr>
          <a:xfrm rot="10800000" flipH="1">
            <a:off x="6066297"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46" name="Google Shape;46;p5">
            <a:hlinkClick r:id="" action="ppaction://hlinkshowjump?jump=nextslide"/>
          </p:cNvPr>
          <p:cNvSpPr/>
          <p:nvPr/>
        </p:nvSpPr>
        <p:spPr>
          <a:xfrm rot="5400000" flipH="1">
            <a:off x="8211898"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a:hlinkClick r:id="" action="ppaction://hlinkshowjump?jump=previousslide"/>
          </p:cNvPr>
          <p:cNvSpPr/>
          <p:nvPr/>
        </p:nvSpPr>
        <p:spPr>
          <a:xfrm rot="-5400000">
            <a:off x="1644346"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1 column 1">
  <p:cSld name="TITLE_AND_BODY_2">
    <p:spTree>
      <p:nvGrpSpPr>
        <p:cNvPr id="1" name="Shape 462"/>
        <p:cNvGrpSpPr/>
        <p:nvPr/>
      </p:nvGrpSpPr>
      <p:grpSpPr>
        <a:xfrm>
          <a:off x="0" y="0"/>
          <a:ext cx="0" cy="0"/>
          <a:chOff x="0" y="0"/>
          <a:chExt cx="0" cy="0"/>
        </a:xfrm>
      </p:grpSpPr>
      <p:sp>
        <p:nvSpPr>
          <p:cNvPr id="463" name="Google Shape;463;p41"/>
          <p:cNvSpPr txBox="1">
            <a:spLocks noGrp="1"/>
          </p:cNvSpPr>
          <p:nvPr>
            <p:ph type="title"/>
          </p:nvPr>
        </p:nvSpPr>
        <p:spPr>
          <a:xfrm>
            <a:off x="893700" y="358400"/>
            <a:ext cx="75870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64" name="Google Shape;464;p41"/>
          <p:cNvSpPr txBox="1">
            <a:spLocks noGrp="1"/>
          </p:cNvSpPr>
          <p:nvPr>
            <p:ph type="body" idx="1"/>
          </p:nvPr>
        </p:nvSpPr>
        <p:spPr>
          <a:xfrm>
            <a:off x="893700" y="1373600"/>
            <a:ext cx="7830300" cy="3552300"/>
          </a:xfrm>
          <a:prstGeom prst="rect">
            <a:avLst/>
          </a:prstGeom>
          <a:noFill/>
          <a:ln>
            <a:noFill/>
          </a:ln>
        </p:spPr>
        <p:txBody>
          <a:bodyPr spcFirstLastPara="1" wrap="square" lIns="91425" tIns="91425" rIns="91425" bIns="91425" anchor="ctr" anchorCtr="0">
            <a:noAutofit/>
          </a:bodyPr>
          <a:lstStyle>
            <a:lvl1pPr marL="457200" lvl="0" indent="-342900" rtl="0">
              <a:spcBef>
                <a:spcPts val="0"/>
              </a:spcBef>
              <a:spcAft>
                <a:spcPts val="0"/>
              </a:spcAft>
              <a:buClr>
                <a:schemeClr val="accent6"/>
              </a:buClr>
              <a:buSzPts val="1800"/>
              <a:buChar char="●"/>
              <a:defRPr>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465" name="Google Shape;465;p41"/>
          <p:cNvSpPr/>
          <p:nvPr/>
        </p:nvSpPr>
        <p:spPr>
          <a:xfrm>
            <a:off x="7416916" y="5066325"/>
            <a:ext cx="893700" cy="77100"/>
          </a:xfrm>
          <a:prstGeom prst="rect">
            <a:avLst/>
          </a:prstGeom>
          <a:solidFill>
            <a:srgbClr val="FF7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1"/>
          <p:cNvSpPr/>
          <p:nvPr/>
        </p:nvSpPr>
        <p:spPr>
          <a:xfrm>
            <a:off x="8250312" y="5066325"/>
            <a:ext cx="893700" cy="77100"/>
          </a:xfrm>
          <a:prstGeom prst="rect">
            <a:avLst/>
          </a:prstGeom>
          <a:solidFill>
            <a:srgbClr val="C23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1"/>
          <p:cNvSpPr/>
          <p:nvPr/>
        </p:nvSpPr>
        <p:spPr>
          <a:xfrm>
            <a:off x="0" y="5066325"/>
            <a:ext cx="954300" cy="77100"/>
          </a:xfrm>
          <a:prstGeom prst="rect">
            <a:avLst/>
          </a:prstGeom>
          <a:solidFill>
            <a:srgbClr val="99C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1"/>
          <p:cNvSpPr/>
          <p:nvPr/>
        </p:nvSpPr>
        <p:spPr>
          <a:xfrm>
            <a:off x="954260" y="5066325"/>
            <a:ext cx="6462600" cy="77100"/>
          </a:xfrm>
          <a:prstGeom prst="rect">
            <a:avLst/>
          </a:prstGeom>
          <a:solidFill>
            <a:srgbClr val="0B2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Section Header">
  <p:cSld name="SECTION_HEADER_1">
    <p:spTree>
      <p:nvGrpSpPr>
        <p:cNvPr id="1" name="Shape 470"/>
        <p:cNvGrpSpPr/>
        <p:nvPr/>
      </p:nvGrpSpPr>
      <p:grpSpPr>
        <a:xfrm>
          <a:off x="0" y="0"/>
          <a:ext cx="0" cy="0"/>
          <a:chOff x="0" y="0"/>
          <a:chExt cx="0" cy="0"/>
        </a:xfrm>
      </p:grpSpPr>
      <p:grpSp>
        <p:nvGrpSpPr>
          <p:cNvPr id="471" name="Google Shape;471;p42"/>
          <p:cNvGrpSpPr/>
          <p:nvPr/>
        </p:nvGrpSpPr>
        <p:grpSpPr>
          <a:xfrm>
            <a:off x="0" y="2343311"/>
            <a:ext cx="1217066" cy="603796"/>
            <a:chOff x="0" y="2343311"/>
            <a:chExt cx="1217066" cy="603796"/>
          </a:xfrm>
        </p:grpSpPr>
        <p:sp>
          <p:nvSpPr>
            <p:cNvPr id="472" name="Google Shape;472;p42"/>
            <p:cNvSpPr/>
            <p:nvPr/>
          </p:nvSpPr>
          <p:spPr>
            <a:xfrm>
              <a:off x="787514" y="2347123"/>
              <a:ext cx="429552" cy="599984"/>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onstantia"/>
                <a:ea typeface="Constantia"/>
                <a:cs typeface="Constantia"/>
                <a:sym typeface="Constantia"/>
              </a:endParaRPr>
            </a:p>
          </p:txBody>
        </p:sp>
        <p:sp>
          <p:nvSpPr>
            <p:cNvPr id="473" name="Google Shape;473;p42"/>
            <p:cNvSpPr/>
            <p:nvPr/>
          </p:nvSpPr>
          <p:spPr>
            <a:xfrm>
              <a:off x="286370" y="2347123"/>
              <a:ext cx="429552" cy="599984"/>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onstantia"/>
                <a:ea typeface="Constantia"/>
                <a:cs typeface="Constantia"/>
                <a:sym typeface="Constantia"/>
              </a:endParaRPr>
            </a:p>
          </p:txBody>
        </p:sp>
        <p:sp>
          <p:nvSpPr>
            <p:cNvPr id="474" name="Google Shape;474;p42"/>
            <p:cNvSpPr/>
            <p:nvPr/>
          </p:nvSpPr>
          <p:spPr>
            <a:xfrm rot="5400000">
              <a:off x="-192604" y="2535915"/>
              <a:ext cx="599986" cy="214778"/>
            </a:xfrm>
            <a:prstGeom prst="round2SameRect">
              <a:avLst>
                <a:gd name="adj1" fmla="val 29167"/>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onstantia"/>
                <a:ea typeface="Constantia"/>
                <a:cs typeface="Constantia"/>
                <a:sym typeface="Constantia"/>
              </a:endParaRPr>
            </a:p>
          </p:txBody>
        </p:sp>
      </p:grpSp>
      <p:grpSp>
        <p:nvGrpSpPr>
          <p:cNvPr id="475" name="Google Shape;475;p42"/>
          <p:cNvGrpSpPr/>
          <p:nvPr/>
        </p:nvGrpSpPr>
        <p:grpSpPr>
          <a:xfrm>
            <a:off x="0" y="4056913"/>
            <a:ext cx="9144000" cy="1096862"/>
            <a:chOff x="0" y="4056912"/>
            <a:chExt cx="9144000" cy="1096862"/>
          </a:xfrm>
        </p:grpSpPr>
        <p:sp>
          <p:nvSpPr>
            <p:cNvPr id="476" name="Google Shape;476;p42"/>
            <p:cNvSpPr/>
            <p:nvPr/>
          </p:nvSpPr>
          <p:spPr>
            <a:xfrm rot="5400000">
              <a:off x="4119794" y="119293"/>
              <a:ext cx="904412" cy="9144000"/>
            </a:xfrm>
            <a:custGeom>
              <a:avLst/>
              <a:gdLst/>
              <a:ahLst/>
              <a:cxnLst/>
              <a:rect l="l" t="t" r="r" b="b"/>
              <a:pathLst>
                <a:path w="904412" h="9144000" extrusionOk="0">
                  <a:moveTo>
                    <a:pt x="0" y="0"/>
                  </a:moveTo>
                  <a:lnTo>
                    <a:pt x="904412" y="0"/>
                  </a:lnTo>
                  <a:lnTo>
                    <a:pt x="904412" y="9144000"/>
                  </a:lnTo>
                  <a:lnTo>
                    <a:pt x="391235" y="9144000"/>
                  </a:lnTo>
                  <a:cubicBezTo>
                    <a:pt x="445385" y="6730684"/>
                    <a:pt x="250230" y="1995757"/>
                    <a:pt x="0" y="0"/>
                  </a:cubicBezTo>
                  <a:close/>
                </a:path>
              </a:pathLst>
            </a:custGeom>
            <a:solidFill>
              <a:schemeClr val="dk1">
                <a:alpha val="745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onstantia"/>
                <a:ea typeface="Constantia"/>
                <a:cs typeface="Constantia"/>
                <a:sym typeface="Constantia"/>
              </a:endParaRPr>
            </a:p>
          </p:txBody>
        </p:sp>
        <p:sp>
          <p:nvSpPr>
            <p:cNvPr id="477" name="Google Shape;477;p42"/>
            <p:cNvSpPr/>
            <p:nvPr/>
          </p:nvSpPr>
          <p:spPr>
            <a:xfrm rot="5400000">
              <a:off x="4023569" y="33343"/>
              <a:ext cx="1096862" cy="9144000"/>
            </a:xfrm>
            <a:custGeom>
              <a:avLst/>
              <a:gdLst/>
              <a:ahLst/>
              <a:cxnLst/>
              <a:rect l="l" t="t" r="r" b="b"/>
              <a:pathLst>
                <a:path w="1096862" h="9144000" extrusionOk="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dk1">
                <a:alpha val="431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onstantia"/>
                <a:ea typeface="Constantia"/>
                <a:cs typeface="Constantia"/>
                <a:sym typeface="Constantia"/>
              </a:endParaRPr>
            </a:p>
          </p:txBody>
        </p:sp>
      </p:grpSp>
      <p:sp>
        <p:nvSpPr>
          <p:cNvPr id="478" name="Google Shape;478;p42"/>
          <p:cNvSpPr txBox="1">
            <a:spLocks noGrp="1"/>
          </p:cNvSpPr>
          <p:nvPr>
            <p:ph type="title"/>
          </p:nvPr>
        </p:nvSpPr>
        <p:spPr>
          <a:xfrm>
            <a:off x="1371601" y="1449389"/>
            <a:ext cx="6858000" cy="1579025"/>
          </a:xfrm>
          <a:prstGeom prst="rect">
            <a:avLst/>
          </a:prstGeom>
          <a:noFill/>
          <a:ln>
            <a:noFill/>
          </a:ln>
        </p:spPr>
        <p:txBody>
          <a:bodyPr spcFirstLastPara="1" wrap="square" lIns="121875" tIns="60925" rIns="121875" bIns="60925" anchor="b" anchorCtr="0">
            <a:noAutofit/>
          </a:bodyPr>
          <a:lstStyle>
            <a:lvl1pPr lvl="0" algn="l">
              <a:lnSpc>
                <a:spcPct val="100000"/>
              </a:lnSpc>
              <a:spcBef>
                <a:spcPts val="0"/>
              </a:spcBef>
              <a:spcAft>
                <a:spcPts val="0"/>
              </a:spcAft>
              <a:buClr>
                <a:schemeClr val="dk1"/>
              </a:buClr>
              <a:buSzPts val="6000"/>
              <a:buFont typeface="Constantia"/>
              <a:buNone/>
              <a:defRPr sz="6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9" name="Google Shape;479;p42"/>
          <p:cNvSpPr txBox="1">
            <a:spLocks noGrp="1"/>
          </p:cNvSpPr>
          <p:nvPr>
            <p:ph type="body" idx="1"/>
          </p:nvPr>
        </p:nvSpPr>
        <p:spPr>
          <a:xfrm>
            <a:off x="1371601" y="3063199"/>
            <a:ext cx="6858000" cy="699973"/>
          </a:xfrm>
          <a:prstGeom prst="rect">
            <a:avLst/>
          </a:prstGeom>
          <a:noFill/>
          <a:ln>
            <a:noFill/>
          </a:ln>
        </p:spPr>
        <p:txBody>
          <a:bodyPr spcFirstLastPara="1" wrap="square" lIns="121875" tIns="60925" rIns="121875" bIns="60925" anchor="t" anchorCtr="0">
            <a:noAutofit/>
          </a:bodyPr>
          <a:lstStyle>
            <a:lvl1pPr marL="457200" lvl="0" indent="-228600" algn="l">
              <a:lnSpc>
                <a:spcPct val="90000"/>
              </a:lnSpc>
              <a:spcBef>
                <a:spcPts val="1800"/>
              </a:spcBef>
              <a:spcAft>
                <a:spcPts val="0"/>
              </a:spcAft>
              <a:buSzPts val="2800"/>
              <a:buNone/>
              <a:defRPr sz="2800">
                <a:solidFill>
                  <a:srgbClr val="669014"/>
                </a:solidFill>
              </a:defRPr>
            </a:lvl1pPr>
            <a:lvl2pPr marL="914400" lvl="1" indent="-228600" algn="l">
              <a:lnSpc>
                <a:spcPct val="90000"/>
              </a:lnSpc>
              <a:spcBef>
                <a:spcPts val="1200"/>
              </a:spcBef>
              <a:spcAft>
                <a:spcPts val="0"/>
              </a:spcAft>
              <a:buSzPts val="2400"/>
              <a:buNone/>
              <a:defRPr sz="2400">
                <a:solidFill>
                  <a:srgbClr val="888888"/>
                </a:solidFill>
              </a:defRPr>
            </a:lvl2pPr>
            <a:lvl3pPr marL="1371600" lvl="2" indent="-228600" algn="l">
              <a:lnSpc>
                <a:spcPct val="90000"/>
              </a:lnSpc>
              <a:spcBef>
                <a:spcPts val="800"/>
              </a:spcBef>
              <a:spcAft>
                <a:spcPts val="0"/>
              </a:spcAft>
              <a:buSzPts val="2100"/>
              <a:buNone/>
              <a:defRPr sz="2100">
                <a:solidFill>
                  <a:srgbClr val="888888"/>
                </a:solidFill>
              </a:defRPr>
            </a:lvl3pPr>
            <a:lvl4pPr marL="1828800" lvl="3" indent="-228600" algn="l">
              <a:lnSpc>
                <a:spcPct val="90000"/>
              </a:lnSpc>
              <a:spcBef>
                <a:spcPts val="800"/>
              </a:spcBef>
              <a:spcAft>
                <a:spcPts val="0"/>
              </a:spcAft>
              <a:buSzPts val="1900"/>
              <a:buNone/>
              <a:defRPr sz="1900">
                <a:solidFill>
                  <a:srgbClr val="888888"/>
                </a:solidFill>
              </a:defRPr>
            </a:lvl4pPr>
            <a:lvl5pPr marL="2286000" lvl="4" indent="-228600" algn="l">
              <a:lnSpc>
                <a:spcPct val="90000"/>
              </a:lnSpc>
              <a:spcBef>
                <a:spcPts val="800"/>
              </a:spcBef>
              <a:spcAft>
                <a:spcPts val="0"/>
              </a:spcAft>
              <a:buSzPts val="1900"/>
              <a:buNone/>
              <a:defRPr sz="1900">
                <a:solidFill>
                  <a:srgbClr val="888888"/>
                </a:solidFill>
              </a:defRPr>
            </a:lvl5pPr>
            <a:lvl6pPr marL="2743200" lvl="5" indent="-228600" algn="l">
              <a:lnSpc>
                <a:spcPct val="90000"/>
              </a:lnSpc>
              <a:spcBef>
                <a:spcPts val="800"/>
              </a:spcBef>
              <a:spcAft>
                <a:spcPts val="0"/>
              </a:spcAft>
              <a:buSzPts val="1900"/>
              <a:buNone/>
              <a:defRPr sz="1900">
                <a:solidFill>
                  <a:srgbClr val="888888"/>
                </a:solidFill>
              </a:defRPr>
            </a:lvl6pPr>
            <a:lvl7pPr marL="3200400" lvl="6" indent="-228600" algn="l">
              <a:lnSpc>
                <a:spcPct val="90000"/>
              </a:lnSpc>
              <a:spcBef>
                <a:spcPts val="800"/>
              </a:spcBef>
              <a:spcAft>
                <a:spcPts val="0"/>
              </a:spcAft>
              <a:buSzPts val="1900"/>
              <a:buNone/>
              <a:defRPr sz="1900">
                <a:solidFill>
                  <a:srgbClr val="888888"/>
                </a:solidFill>
              </a:defRPr>
            </a:lvl7pPr>
            <a:lvl8pPr marL="3657600" lvl="7" indent="-228600" algn="l">
              <a:lnSpc>
                <a:spcPct val="90000"/>
              </a:lnSpc>
              <a:spcBef>
                <a:spcPts val="800"/>
              </a:spcBef>
              <a:spcAft>
                <a:spcPts val="0"/>
              </a:spcAft>
              <a:buSzPts val="1900"/>
              <a:buNone/>
              <a:defRPr sz="1900">
                <a:solidFill>
                  <a:srgbClr val="888888"/>
                </a:solidFill>
              </a:defRPr>
            </a:lvl8pPr>
            <a:lvl9pPr marL="4114800" lvl="8" indent="-228600" algn="l">
              <a:lnSpc>
                <a:spcPct val="90000"/>
              </a:lnSpc>
              <a:spcBef>
                <a:spcPts val="800"/>
              </a:spcBef>
              <a:spcAft>
                <a:spcPts val="0"/>
              </a:spcAft>
              <a:buSzPts val="1900"/>
              <a:buNone/>
              <a:defRPr sz="1900">
                <a:solidFill>
                  <a:srgbClr val="888888"/>
                </a:solidFill>
              </a:defRPr>
            </a:lvl9pPr>
          </a:lstStyle>
          <a:p>
            <a:endParaRPr/>
          </a:p>
        </p:txBody>
      </p:sp>
      <p:sp>
        <p:nvSpPr>
          <p:cNvPr id="480" name="Google Shape;480;p42"/>
          <p:cNvSpPr txBox="1">
            <a:spLocks noGrp="1"/>
          </p:cNvSpPr>
          <p:nvPr>
            <p:ph type="sldNum" idx="12"/>
          </p:nvPr>
        </p:nvSpPr>
        <p:spPr>
          <a:xfrm>
            <a:off x="8305800" y="4852997"/>
            <a:ext cx="609600" cy="135675"/>
          </a:xfrm>
          <a:prstGeom prst="rect">
            <a:avLst/>
          </a:prstGeom>
          <a:noFill/>
          <a:ln>
            <a:noFill/>
          </a:ln>
        </p:spPr>
        <p:txBody>
          <a:bodyPr spcFirstLastPara="1" wrap="square" lIns="121875" tIns="60925" rIns="121875" bIns="60925"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6"/>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0" name="Google Shape;50;p6"/>
          <p:cNvGrpSpPr/>
          <p:nvPr/>
        </p:nvGrpSpPr>
        <p:grpSpPr>
          <a:xfrm>
            <a:off x="0" y="0"/>
            <a:ext cx="9143975" cy="5143500"/>
            <a:chOff x="0" y="0"/>
            <a:chExt cx="9143975" cy="5143500"/>
          </a:xfrm>
        </p:grpSpPr>
        <p:sp>
          <p:nvSpPr>
            <p:cNvPr id="51" name="Google Shape;51;p6"/>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6"/>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3" name="Google Shape;53;p6"/>
          <p:cNvCxnSpPr/>
          <p:nvPr/>
        </p:nvCxnSpPr>
        <p:spPr>
          <a:xfrm rot="10800000" flipH="1">
            <a:off x="1843172"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54" name="Google Shape;54;p6"/>
          <p:cNvPicPr preferRelativeResize="0"/>
          <p:nvPr/>
        </p:nvPicPr>
        <p:blipFill>
          <a:blip r:embed="rId2">
            <a:alphaModFix/>
          </a:blip>
          <a:stretch>
            <a:fillRect/>
          </a:stretch>
        </p:blipFill>
        <p:spPr>
          <a:xfrm>
            <a:off x="816322" y="4692957"/>
            <a:ext cx="696402" cy="290401"/>
          </a:xfrm>
          <a:prstGeom prst="rect">
            <a:avLst/>
          </a:prstGeom>
          <a:noFill/>
          <a:ln>
            <a:noFill/>
          </a:ln>
        </p:spPr>
      </p:pic>
      <p:cxnSp>
        <p:nvCxnSpPr>
          <p:cNvPr id="55" name="Google Shape;55;p6"/>
          <p:cNvCxnSpPr/>
          <p:nvPr/>
        </p:nvCxnSpPr>
        <p:spPr>
          <a:xfrm rot="10800000" flipH="1">
            <a:off x="6066297"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56" name="Google Shape;56;p6">
            <a:hlinkClick r:id="" action="ppaction://hlinkshowjump?jump=nextslide"/>
          </p:cNvPr>
          <p:cNvSpPr/>
          <p:nvPr/>
        </p:nvSpPr>
        <p:spPr>
          <a:xfrm rot="5400000" flipH="1">
            <a:off x="8211898"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6">
            <a:hlinkClick r:id="" action="ppaction://hlinkshowjump?jump=previousslide"/>
          </p:cNvPr>
          <p:cNvSpPr/>
          <p:nvPr/>
        </p:nvSpPr>
        <p:spPr>
          <a:xfrm rot="-5400000">
            <a:off x="1644346"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 name="Google Shape;58;p6"/>
          <p:cNvPicPr preferRelativeResize="0"/>
          <p:nvPr/>
        </p:nvPicPr>
        <p:blipFill rotWithShape="1">
          <a:blip r:embed="rId3">
            <a:alphaModFix/>
          </a:blip>
          <a:srcRect t="16357" b="16357"/>
          <a:stretch/>
        </p:blipFill>
        <p:spPr>
          <a:xfrm>
            <a:off x="4382947" y="4379331"/>
            <a:ext cx="1345649" cy="526550"/>
          </a:xfrm>
          <a:prstGeom prst="rect">
            <a:avLst/>
          </a:prstGeom>
          <a:noFill/>
          <a:ln>
            <a:noFill/>
          </a:ln>
        </p:spPr>
      </p:pic>
      <p:sp>
        <p:nvSpPr>
          <p:cNvPr id="59" name="Google Shape;59;p6"/>
          <p:cNvSpPr txBox="1"/>
          <p:nvPr/>
        </p:nvSpPr>
        <p:spPr>
          <a:xfrm>
            <a:off x="4104009"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0"/>
        <p:cNvGrpSpPr/>
        <p:nvPr/>
      </p:nvGrpSpPr>
      <p:grpSpPr>
        <a:xfrm>
          <a:off x="0" y="0"/>
          <a:ext cx="0" cy="0"/>
          <a:chOff x="0" y="0"/>
          <a:chExt cx="0" cy="0"/>
        </a:xfrm>
      </p:grpSpPr>
      <p:sp>
        <p:nvSpPr>
          <p:cNvPr id="61" name="Google Shape;61;p7"/>
          <p:cNvSpPr txBox="1">
            <a:spLocks noGrp="1"/>
          </p:cNvSpPr>
          <p:nvPr>
            <p:ph type="subTitle" idx="1"/>
          </p:nvPr>
        </p:nvSpPr>
        <p:spPr>
          <a:xfrm>
            <a:off x="2146575" y="1688625"/>
            <a:ext cx="5115600" cy="26601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1600">
                <a:solidFill>
                  <a:schemeClr val="dk1"/>
                </a:solidFill>
                <a:latin typeface="Barlow"/>
                <a:ea typeface="Barlow"/>
                <a:cs typeface="Barlow"/>
                <a:sym typeface="Barlow"/>
              </a:defRPr>
            </a:lvl1pPr>
            <a:lvl2pPr lvl="1" rtl="0">
              <a:spcBef>
                <a:spcPts val="0"/>
              </a:spcBef>
              <a:spcAft>
                <a:spcPts val="0"/>
              </a:spcAft>
              <a:buNone/>
              <a:defRPr sz="1600">
                <a:solidFill>
                  <a:schemeClr val="dk1"/>
                </a:solidFill>
                <a:latin typeface="Barlow"/>
                <a:ea typeface="Barlow"/>
                <a:cs typeface="Barlow"/>
                <a:sym typeface="Barlow"/>
              </a:defRPr>
            </a:lvl2pPr>
            <a:lvl3pPr lvl="2" rtl="0">
              <a:spcBef>
                <a:spcPts val="0"/>
              </a:spcBef>
              <a:spcAft>
                <a:spcPts val="0"/>
              </a:spcAft>
              <a:buNone/>
              <a:defRPr sz="1600">
                <a:solidFill>
                  <a:schemeClr val="dk1"/>
                </a:solidFill>
                <a:latin typeface="Barlow"/>
                <a:ea typeface="Barlow"/>
                <a:cs typeface="Barlow"/>
                <a:sym typeface="Barlow"/>
              </a:defRPr>
            </a:lvl3pPr>
            <a:lvl4pPr lvl="3" rtl="0">
              <a:spcBef>
                <a:spcPts val="0"/>
              </a:spcBef>
              <a:spcAft>
                <a:spcPts val="0"/>
              </a:spcAft>
              <a:buNone/>
              <a:defRPr sz="1600">
                <a:solidFill>
                  <a:schemeClr val="dk1"/>
                </a:solidFill>
                <a:latin typeface="Barlow"/>
                <a:ea typeface="Barlow"/>
                <a:cs typeface="Barlow"/>
                <a:sym typeface="Barlow"/>
              </a:defRPr>
            </a:lvl4pPr>
            <a:lvl5pPr lvl="4" rtl="0">
              <a:spcBef>
                <a:spcPts val="0"/>
              </a:spcBef>
              <a:spcAft>
                <a:spcPts val="0"/>
              </a:spcAft>
              <a:buNone/>
              <a:defRPr sz="1600">
                <a:solidFill>
                  <a:schemeClr val="dk1"/>
                </a:solidFill>
                <a:latin typeface="Barlow"/>
                <a:ea typeface="Barlow"/>
                <a:cs typeface="Barlow"/>
                <a:sym typeface="Barlow"/>
              </a:defRPr>
            </a:lvl5pPr>
            <a:lvl6pPr lvl="5" rtl="0">
              <a:spcBef>
                <a:spcPts val="0"/>
              </a:spcBef>
              <a:spcAft>
                <a:spcPts val="0"/>
              </a:spcAft>
              <a:buNone/>
              <a:defRPr sz="1600">
                <a:solidFill>
                  <a:schemeClr val="dk1"/>
                </a:solidFill>
                <a:latin typeface="Barlow"/>
                <a:ea typeface="Barlow"/>
                <a:cs typeface="Barlow"/>
                <a:sym typeface="Barlow"/>
              </a:defRPr>
            </a:lvl6pPr>
            <a:lvl7pPr lvl="6" rtl="0">
              <a:spcBef>
                <a:spcPts val="0"/>
              </a:spcBef>
              <a:spcAft>
                <a:spcPts val="0"/>
              </a:spcAft>
              <a:buNone/>
              <a:defRPr sz="1600">
                <a:solidFill>
                  <a:schemeClr val="dk1"/>
                </a:solidFill>
                <a:latin typeface="Barlow"/>
                <a:ea typeface="Barlow"/>
                <a:cs typeface="Barlow"/>
                <a:sym typeface="Barlow"/>
              </a:defRPr>
            </a:lvl7pPr>
            <a:lvl8pPr lvl="7" rtl="0">
              <a:spcBef>
                <a:spcPts val="0"/>
              </a:spcBef>
              <a:spcAft>
                <a:spcPts val="0"/>
              </a:spcAft>
              <a:buNone/>
              <a:defRPr sz="1600">
                <a:solidFill>
                  <a:schemeClr val="dk1"/>
                </a:solidFill>
                <a:latin typeface="Barlow"/>
                <a:ea typeface="Barlow"/>
                <a:cs typeface="Barlow"/>
                <a:sym typeface="Barlow"/>
              </a:defRPr>
            </a:lvl8pPr>
            <a:lvl9pPr lvl="8" rtl="0">
              <a:spcBef>
                <a:spcPts val="0"/>
              </a:spcBef>
              <a:spcAft>
                <a:spcPts val="0"/>
              </a:spcAft>
              <a:buNone/>
              <a:defRPr sz="1600">
                <a:solidFill>
                  <a:schemeClr val="dk1"/>
                </a:solidFill>
                <a:latin typeface="Barlow"/>
                <a:ea typeface="Barlow"/>
                <a:cs typeface="Barlow"/>
                <a:sym typeface="Barlow"/>
              </a:defRPr>
            </a:lvl9pPr>
          </a:lstStyle>
          <a:p>
            <a:endParaRPr/>
          </a:p>
        </p:txBody>
      </p:sp>
      <p:sp>
        <p:nvSpPr>
          <p:cNvPr id="62" name="Google Shape;62;p7"/>
          <p:cNvSpPr txBox="1">
            <a:spLocks noGrp="1"/>
          </p:cNvSpPr>
          <p:nvPr>
            <p:ph type="title"/>
          </p:nvPr>
        </p:nvSpPr>
        <p:spPr>
          <a:xfrm>
            <a:off x="1734000" y="358275"/>
            <a:ext cx="5676000" cy="1141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63" name="Google Shape;63;p7"/>
          <p:cNvCxnSpPr/>
          <p:nvPr/>
        </p:nvCxnSpPr>
        <p:spPr>
          <a:xfrm rot="10800000" flipH="1">
            <a:off x="1843172"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64" name="Google Shape;64;p7"/>
          <p:cNvPicPr preferRelativeResize="0"/>
          <p:nvPr/>
        </p:nvPicPr>
        <p:blipFill>
          <a:blip r:embed="rId2">
            <a:alphaModFix/>
          </a:blip>
          <a:stretch>
            <a:fillRect/>
          </a:stretch>
        </p:blipFill>
        <p:spPr>
          <a:xfrm>
            <a:off x="816322" y="4692957"/>
            <a:ext cx="696402" cy="290401"/>
          </a:xfrm>
          <a:prstGeom prst="rect">
            <a:avLst/>
          </a:prstGeom>
          <a:noFill/>
          <a:ln>
            <a:noFill/>
          </a:ln>
        </p:spPr>
      </p:pic>
      <p:cxnSp>
        <p:nvCxnSpPr>
          <p:cNvPr id="65" name="Google Shape;65;p7"/>
          <p:cNvCxnSpPr/>
          <p:nvPr/>
        </p:nvCxnSpPr>
        <p:spPr>
          <a:xfrm rot="10800000" flipH="1">
            <a:off x="6066297"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66" name="Google Shape;66;p7">
            <a:hlinkClick r:id="" action="ppaction://hlinkshowjump?jump=nextslide"/>
          </p:cNvPr>
          <p:cNvSpPr/>
          <p:nvPr/>
        </p:nvSpPr>
        <p:spPr>
          <a:xfrm rot="5400000" flipH="1">
            <a:off x="8211898"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7">
            <a:hlinkClick r:id="" action="ppaction://hlinkshowjump?jump=previousslide"/>
          </p:cNvPr>
          <p:cNvSpPr/>
          <p:nvPr/>
        </p:nvSpPr>
        <p:spPr>
          <a:xfrm rot="-5400000">
            <a:off x="1644346"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 name="Google Shape;68;p7"/>
          <p:cNvPicPr preferRelativeResize="0"/>
          <p:nvPr/>
        </p:nvPicPr>
        <p:blipFill rotWithShape="1">
          <a:blip r:embed="rId3">
            <a:alphaModFix/>
          </a:blip>
          <a:srcRect t="16357" b="16357"/>
          <a:stretch/>
        </p:blipFill>
        <p:spPr>
          <a:xfrm>
            <a:off x="4382947" y="4379331"/>
            <a:ext cx="1345649" cy="526550"/>
          </a:xfrm>
          <a:prstGeom prst="rect">
            <a:avLst/>
          </a:prstGeom>
          <a:noFill/>
          <a:ln>
            <a:noFill/>
          </a:ln>
        </p:spPr>
      </p:pic>
      <p:sp>
        <p:nvSpPr>
          <p:cNvPr id="69" name="Google Shape;69;p7"/>
          <p:cNvSpPr txBox="1"/>
          <p:nvPr/>
        </p:nvSpPr>
        <p:spPr>
          <a:xfrm>
            <a:off x="4104009"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0"/>
        <p:cNvGrpSpPr/>
        <p:nvPr/>
      </p:nvGrpSpPr>
      <p:grpSpPr>
        <a:xfrm>
          <a:off x="0" y="0"/>
          <a:ext cx="0" cy="0"/>
          <a:chOff x="0" y="0"/>
          <a:chExt cx="0" cy="0"/>
        </a:xfrm>
      </p:grpSpPr>
      <p:sp>
        <p:nvSpPr>
          <p:cNvPr id="71" name="Google Shape;71;p8"/>
          <p:cNvSpPr txBox="1">
            <a:spLocks noGrp="1"/>
          </p:cNvSpPr>
          <p:nvPr>
            <p:ph type="title"/>
          </p:nvPr>
        </p:nvSpPr>
        <p:spPr>
          <a:xfrm>
            <a:off x="1636650" y="1068500"/>
            <a:ext cx="5870700" cy="29031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9600"/>
            </a:lvl1pPr>
            <a:lvl2pPr lvl="1" rtl="0">
              <a:spcBef>
                <a:spcPts val="0"/>
              </a:spcBef>
              <a:spcAft>
                <a:spcPts val="0"/>
              </a:spcAft>
              <a:buSzPts val="4800"/>
              <a:buNone/>
              <a:defRPr sz="4800" b="0"/>
            </a:lvl2pPr>
            <a:lvl3pPr lvl="2" rtl="0">
              <a:spcBef>
                <a:spcPts val="0"/>
              </a:spcBef>
              <a:spcAft>
                <a:spcPts val="0"/>
              </a:spcAft>
              <a:buSzPts val="4800"/>
              <a:buNone/>
              <a:defRPr sz="4800" b="0"/>
            </a:lvl3pPr>
            <a:lvl4pPr lvl="3" rtl="0">
              <a:spcBef>
                <a:spcPts val="0"/>
              </a:spcBef>
              <a:spcAft>
                <a:spcPts val="0"/>
              </a:spcAft>
              <a:buSzPts val="4800"/>
              <a:buNone/>
              <a:defRPr sz="4800" b="0"/>
            </a:lvl4pPr>
            <a:lvl5pPr lvl="4" rtl="0">
              <a:spcBef>
                <a:spcPts val="0"/>
              </a:spcBef>
              <a:spcAft>
                <a:spcPts val="0"/>
              </a:spcAft>
              <a:buSzPts val="4800"/>
              <a:buNone/>
              <a:defRPr sz="4800" b="0"/>
            </a:lvl5pPr>
            <a:lvl6pPr lvl="5" rtl="0">
              <a:spcBef>
                <a:spcPts val="0"/>
              </a:spcBef>
              <a:spcAft>
                <a:spcPts val="0"/>
              </a:spcAft>
              <a:buSzPts val="4800"/>
              <a:buNone/>
              <a:defRPr sz="4800" b="0"/>
            </a:lvl6pPr>
            <a:lvl7pPr lvl="6" rtl="0">
              <a:spcBef>
                <a:spcPts val="0"/>
              </a:spcBef>
              <a:spcAft>
                <a:spcPts val="0"/>
              </a:spcAft>
              <a:buSzPts val="4800"/>
              <a:buNone/>
              <a:defRPr sz="4800" b="0"/>
            </a:lvl7pPr>
            <a:lvl8pPr lvl="7" rtl="0">
              <a:spcBef>
                <a:spcPts val="0"/>
              </a:spcBef>
              <a:spcAft>
                <a:spcPts val="0"/>
              </a:spcAft>
              <a:buSzPts val="4800"/>
              <a:buNone/>
              <a:defRPr sz="4800" b="0"/>
            </a:lvl8pPr>
            <a:lvl9pPr lvl="8" rtl="0">
              <a:spcBef>
                <a:spcPts val="0"/>
              </a:spcBef>
              <a:spcAft>
                <a:spcPts val="0"/>
              </a:spcAft>
              <a:buSzPts val="4800"/>
              <a:buNone/>
              <a:defRPr sz="4800" b="0"/>
            </a:lvl9pPr>
          </a:lstStyle>
          <a:p>
            <a:endParaRPr/>
          </a:p>
        </p:txBody>
      </p:sp>
      <p:grpSp>
        <p:nvGrpSpPr>
          <p:cNvPr id="72" name="Google Shape;72;p8"/>
          <p:cNvGrpSpPr/>
          <p:nvPr/>
        </p:nvGrpSpPr>
        <p:grpSpPr>
          <a:xfrm>
            <a:off x="0" y="0"/>
            <a:ext cx="9143975" cy="5143500"/>
            <a:chOff x="0" y="0"/>
            <a:chExt cx="9143975" cy="5143500"/>
          </a:xfrm>
        </p:grpSpPr>
        <p:sp>
          <p:nvSpPr>
            <p:cNvPr id="73" name="Google Shape;73;p8"/>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5"/>
        <p:cNvGrpSpPr/>
        <p:nvPr/>
      </p:nvGrpSpPr>
      <p:grpSpPr>
        <a:xfrm>
          <a:off x="0" y="0"/>
          <a:ext cx="0" cy="0"/>
          <a:chOff x="0" y="0"/>
          <a:chExt cx="0" cy="0"/>
        </a:xfrm>
      </p:grpSpPr>
      <p:sp>
        <p:nvSpPr>
          <p:cNvPr id="76" name="Google Shape;76;p9"/>
          <p:cNvSpPr txBox="1">
            <a:spLocks noGrp="1"/>
          </p:cNvSpPr>
          <p:nvPr>
            <p:ph type="subTitle" idx="1"/>
          </p:nvPr>
        </p:nvSpPr>
        <p:spPr>
          <a:xfrm>
            <a:off x="929575" y="2804325"/>
            <a:ext cx="3892800" cy="1083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Barlow"/>
                <a:ea typeface="Barlow"/>
                <a:cs typeface="Barlow"/>
                <a:sym typeface="Barlow"/>
              </a:defRPr>
            </a:lvl1pPr>
            <a:lvl2pPr lvl="1" rtl="0">
              <a:spcBef>
                <a:spcPts val="0"/>
              </a:spcBef>
              <a:spcAft>
                <a:spcPts val="0"/>
              </a:spcAft>
              <a:buNone/>
              <a:defRPr sz="1400">
                <a:solidFill>
                  <a:schemeClr val="dk1"/>
                </a:solidFill>
                <a:latin typeface="Barlow"/>
                <a:ea typeface="Barlow"/>
                <a:cs typeface="Barlow"/>
                <a:sym typeface="Barlow"/>
              </a:defRPr>
            </a:lvl2pPr>
            <a:lvl3pPr lvl="2" rtl="0">
              <a:spcBef>
                <a:spcPts val="0"/>
              </a:spcBef>
              <a:spcAft>
                <a:spcPts val="0"/>
              </a:spcAft>
              <a:buNone/>
              <a:defRPr sz="1400">
                <a:solidFill>
                  <a:schemeClr val="dk1"/>
                </a:solidFill>
                <a:latin typeface="Barlow"/>
                <a:ea typeface="Barlow"/>
                <a:cs typeface="Barlow"/>
                <a:sym typeface="Barlow"/>
              </a:defRPr>
            </a:lvl3pPr>
            <a:lvl4pPr lvl="3" rtl="0">
              <a:spcBef>
                <a:spcPts val="0"/>
              </a:spcBef>
              <a:spcAft>
                <a:spcPts val="0"/>
              </a:spcAft>
              <a:buNone/>
              <a:defRPr sz="1400">
                <a:solidFill>
                  <a:schemeClr val="dk1"/>
                </a:solidFill>
                <a:latin typeface="Barlow"/>
                <a:ea typeface="Barlow"/>
                <a:cs typeface="Barlow"/>
                <a:sym typeface="Barlow"/>
              </a:defRPr>
            </a:lvl4pPr>
            <a:lvl5pPr lvl="4" rtl="0">
              <a:spcBef>
                <a:spcPts val="0"/>
              </a:spcBef>
              <a:spcAft>
                <a:spcPts val="0"/>
              </a:spcAft>
              <a:buNone/>
              <a:defRPr sz="1400">
                <a:solidFill>
                  <a:schemeClr val="dk1"/>
                </a:solidFill>
                <a:latin typeface="Barlow"/>
                <a:ea typeface="Barlow"/>
                <a:cs typeface="Barlow"/>
                <a:sym typeface="Barlow"/>
              </a:defRPr>
            </a:lvl5pPr>
            <a:lvl6pPr lvl="5" rtl="0">
              <a:spcBef>
                <a:spcPts val="0"/>
              </a:spcBef>
              <a:spcAft>
                <a:spcPts val="0"/>
              </a:spcAft>
              <a:buNone/>
              <a:defRPr sz="1400">
                <a:solidFill>
                  <a:schemeClr val="dk1"/>
                </a:solidFill>
                <a:latin typeface="Barlow"/>
                <a:ea typeface="Barlow"/>
                <a:cs typeface="Barlow"/>
                <a:sym typeface="Barlow"/>
              </a:defRPr>
            </a:lvl6pPr>
            <a:lvl7pPr lvl="6" rtl="0">
              <a:spcBef>
                <a:spcPts val="0"/>
              </a:spcBef>
              <a:spcAft>
                <a:spcPts val="0"/>
              </a:spcAft>
              <a:buNone/>
              <a:defRPr sz="1400">
                <a:solidFill>
                  <a:schemeClr val="dk1"/>
                </a:solidFill>
                <a:latin typeface="Barlow"/>
                <a:ea typeface="Barlow"/>
                <a:cs typeface="Barlow"/>
                <a:sym typeface="Barlow"/>
              </a:defRPr>
            </a:lvl7pPr>
            <a:lvl8pPr lvl="7" rtl="0">
              <a:spcBef>
                <a:spcPts val="0"/>
              </a:spcBef>
              <a:spcAft>
                <a:spcPts val="0"/>
              </a:spcAft>
              <a:buNone/>
              <a:defRPr sz="1400">
                <a:solidFill>
                  <a:schemeClr val="dk1"/>
                </a:solidFill>
                <a:latin typeface="Barlow"/>
                <a:ea typeface="Barlow"/>
                <a:cs typeface="Barlow"/>
                <a:sym typeface="Barlow"/>
              </a:defRPr>
            </a:lvl8pPr>
            <a:lvl9pPr lvl="8" rtl="0">
              <a:spcBef>
                <a:spcPts val="0"/>
              </a:spcBef>
              <a:spcAft>
                <a:spcPts val="0"/>
              </a:spcAft>
              <a:buNone/>
              <a:defRPr sz="1400">
                <a:solidFill>
                  <a:schemeClr val="dk1"/>
                </a:solidFill>
                <a:latin typeface="Barlow"/>
                <a:ea typeface="Barlow"/>
                <a:cs typeface="Barlow"/>
                <a:sym typeface="Barlow"/>
              </a:defRPr>
            </a:lvl9pPr>
          </a:lstStyle>
          <a:p>
            <a:endParaRPr/>
          </a:p>
        </p:txBody>
      </p:sp>
      <p:sp>
        <p:nvSpPr>
          <p:cNvPr id="77" name="Google Shape;77;p9"/>
          <p:cNvSpPr txBox="1">
            <a:spLocks noGrp="1"/>
          </p:cNvSpPr>
          <p:nvPr>
            <p:ph type="title"/>
          </p:nvPr>
        </p:nvSpPr>
        <p:spPr>
          <a:xfrm>
            <a:off x="929575" y="1255863"/>
            <a:ext cx="4132800" cy="14778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dk1"/>
              </a:buClr>
              <a:buSzPts val="3500"/>
              <a:buNone/>
              <a:defRPr sz="4800" b="0"/>
            </a:lvl1pPr>
            <a:lvl2pPr lvl="1" rtl="0">
              <a:spcBef>
                <a:spcPts val="0"/>
              </a:spcBef>
              <a:spcAft>
                <a:spcPts val="0"/>
              </a:spcAft>
              <a:buClr>
                <a:schemeClr val="dk1"/>
              </a:buClr>
              <a:buSzPts val="3500"/>
              <a:buNone/>
              <a:defRPr>
                <a:solidFill>
                  <a:schemeClr val="dk1"/>
                </a:solidFill>
              </a:defRPr>
            </a:lvl2pPr>
            <a:lvl3pPr lvl="2" rtl="0">
              <a:spcBef>
                <a:spcPts val="0"/>
              </a:spcBef>
              <a:spcAft>
                <a:spcPts val="0"/>
              </a:spcAft>
              <a:buClr>
                <a:schemeClr val="dk1"/>
              </a:buClr>
              <a:buSzPts val="3500"/>
              <a:buNone/>
              <a:defRPr>
                <a:solidFill>
                  <a:schemeClr val="dk1"/>
                </a:solidFill>
              </a:defRPr>
            </a:lvl3pPr>
            <a:lvl4pPr lvl="3" rtl="0">
              <a:spcBef>
                <a:spcPts val="0"/>
              </a:spcBef>
              <a:spcAft>
                <a:spcPts val="0"/>
              </a:spcAft>
              <a:buClr>
                <a:schemeClr val="dk1"/>
              </a:buClr>
              <a:buSzPts val="3500"/>
              <a:buNone/>
              <a:defRPr>
                <a:solidFill>
                  <a:schemeClr val="dk1"/>
                </a:solidFill>
              </a:defRPr>
            </a:lvl4pPr>
            <a:lvl5pPr lvl="4" rtl="0">
              <a:spcBef>
                <a:spcPts val="0"/>
              </a:spcBef>
              <a:spcAft>
                <a:spcPts val="0"/>
              </a:spcAft>
              <a:buClr>
                <a:schemeClr val="dk1"/>
              </a:buClr>
              <a:buSzPts val="3500"/>
              <a:buNone/>
              <a:defRPr>
                <a:solidFill>
                  <a:schemeClr val="dk1"/>
                </a:solidFill>
              </a:defRPr>
            </a:lvl5pPr>
            <a:lvl6pPr lvl="5" rtl="0">
              <a:spcBef>
                <a:spcPts val="0"/>
              </a:spcBef>
              <a:spcAft>
                <a:spcPts val="0"/>
              </a:spcAft>
              <a:buClr>
                <a:schemeClr val="dk1"/>
              </a:buClr>
              <a:buSzPts val="3500"/>
              <a:buNone/>
              <a:defRPr>
                <a:solidFill>
                  <a:schemeClr val="dk1"/>
                </a:solidFill>
              </a:defRPr>
            </a:lvl6pPr>
            <a:lvl7pPr lvl="6" rtl="0">
              <a:spcBef>
                <a:spcPts val="0"/>
              </a:spcBef>
              <a:spcAft>
                <a:spcPts val="0"/>
              </a:spcAft>
              <a:buClr>
                <a:schemeClr val="dk1"/>
              </a:buClr>
              <a:buSzPts val="3500"/>
              <a:buNone/>
              <a:defRPr>
                <a:solidFill>
                  <a:schemeClr val="dk1"/>
                </a:solidFill>
              </a:defRPr>
            </a:lvl7pPr>
            <a:lvl8pPr lvl="7" rtl="0">
              <a:spcBef>
                <a:spcPts val="0"/>
              </a:spcBef>
              <a:spcAft>
                <a:spcPts val="0"/>
              </a:spcAft>
              <a:buClr>
                <a:schemeClr val="dk1"/>
              </a:buClr>
              <a:buSzPts val="3500"/>
              <a:buNone/>
              <a:defRPr>
                <a:solidFill>
                  <a:schemeClr val="dk1"/>
                </a:solidFill>
              </a:defRPr>
            </a:lvl8pPr>
            <a:lvl9pPr lvl="8" rtl="0">
              <a:spcBef>
                <a:spcPts val="0"/>
              </a:spcBef>
              <a:spcAft>
                <a:spcPts val="0"/>
              </a:spcAft>
              <a:buClr>
                <a:schemeClr val="dk1"/>
              </a:buClr>
              <a:buSzPts val="3500"/>
              <a:buNone/>
              <a:defRPr>
                <a:solidFill>
                  <a:schemeClr val="dk1"/>
                </a:solidFill>
              </a:defRPr>
            </a:lvl9pPr>
          </a:lstStyle>
          <a:p>
            <a:endParaRPr/>
          </a:p>
        </p:txBody>
      </p:sp>
      <p:sp>
        <p:nvSpPr>
          <p:cNvPr id="78" name="Google Shape;78;p9"/>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 name="Google Shape;79;p9"/>
          <p:cNvCxnSpPr/>
          <p:nvPr/>
        </p:nvCxnSpPr>
        <p:spPr>
          <a:xfrm rot="10800000" flipH="1">
            <a:off x="1843172"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80" name="Google Shape;80;p9"/>
          <p:cNvPicPr preferRelativeResize="0"/>
          <p:nvPr/>
        </p:nvPicPr>
        <p:blipFill>
          <a:blip r:embed="rId2">
            <a:alphaModFix/>
          </a:blip>
          <a:stretch>
            <a:fillRect/>
          </a:stretch>
        </p:blipFill>
        <p:spPr>
          <a:xfrm>
            <a:off x="816322" y="4692957"/>
            <a:ext cx="696402" cy="290401"/>
          </a:xfrm>
          <a:prstGeom prst="rect">
            <a:avLst/>
          </a:prstGeom>
          <a:noFill/>
          <a:ln>
            <a:noFill/>
          </a:ln>
        </p:spPr>
      </p:pic>
      <p:cxnSp>
        <p:nvCxnSpPr>
          <p:cNvPr id="81" name="Google Shape;81;p9"/>
          <p:cNvCxnSpPr/>
          <p:nvPr/>
        </p:nvCxnSpPr>
        <p:spPr>
          <a:xfrm rot="10800000" flipH="1">
            <a:off x="6066297"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82" name="Google Shape;82;p9">
            <a:hlinkClick r:id="" action="ppaction://hlinkshowjump?jump=nextslide"/>
          </p:cNvPr>
          <p:cNvSpPr/>
          <p:nvPr/>
        </p:nvSpPr>
        <p:spPr>
          <a:xfrm rot="5400000" flipH="1">
            <a:off x="8211898"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9">
            <a:hlinkClick r:id="" action="ppaction://hlinkshowjump?jump=previousslide"/>
          </p:cNvPr>
          <p:cNvSpPr/>
          <p:nvPr/>
        </p:nvSpPr>
        <p:spPr>
          <a:xfrm rot="-5400000">
            <a:off x="1644346"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4" name="Google Shape;84;p9"/>
          <p:cNvPicPr preferRelativeResize="0"/>
          <p:nvPr/>
        </p:nvPicPr>
        <p:blipFill rotWithShape="1">
          <a:blip r:embed="rId3">
            <a:alphaModFix/>
          </a:blip>
          <a:srcRect t="16357" b="16357"/>
          <a:stretch/>
        </p:blipFill>
        <p:spPr>
          <a:xfrm>
            <a:off x="4382947" y="4379331"/>
            <a:ext cx="1345649" cy="526550"/>
          </a:xfrm>
          <a:prstGeom prst="rect">
            <a:avLst/>
          </a:prstGeom>
          <a:noFill/>
          <a:ln>
            <a:noFill/>
          </a:ln>
        </p:spPr>
      </p:pic>
      <p:sp>
        <p:nvSpPr>
          <p:cNvPr id="85" name="Google Shape;85;p9"/>
          <p:cNvSpPr txBox="1"/>
          <p:nvPr/>
        </p:nvSpPr>
        <p:spPr>
          <a:xfrm>
            <a:off x="4104009"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10"/>
          <p:cNvSpPr txBox="1">
            <a:spLocks noGrp="1"/>
          </p:cNvSpPr>
          <p:nvPr>
            <p:ph type="body" idx="1"/>
          </p:nvPr>
        </p:nvSpPr>
        <p:spPr>
          <a:xfrm>
            <a:off x="3757838" y="368600"/>
            <a:ext cx="2856600" cy="1161900"/>
          </a:xfrm>
          <a:prstGeom prst="rect">
            <a:avLst/>
          </a:prstGeom>
          <a:noFill/>
          <a:ln>
            <a:noFill/>
          </a:ln>
        </p:spPr>
        <p:txBody>
          <a:bodyPr spcFirstLastPara="1" wrap="square" lIns="91425" tIns="91425" rIns="91425" bIns="91425" anchor="t" anchorCtr="0">
            <a:noAutofit/>
          </a:bodyPr>
          <a:lstStyle>
            <a:lvl1pPr marL="457200" lvl="0" indent="-228600" algn="ctr" rtl="0">
              <a:lnSpc>
                <a:spcPct val="100000"/>
              </a:lnSpc>
              <a:spcBef>
                <a:spcPts val="0"/>
              </a:spcBef>
              <a:spcAft>
                <a:spcPts val="0"/>
              </a:spcAft>
              <a:buClr>
                <a:schemeClr val="dk1"/>
              </a:buClr>
              <a:buSzPts val="1400"/>
              <a:buNone/>
              <a:defRPr sz="3500">
                <a:solidFill>
                  <a:schemeClr val="dk1"/>
                </a:solidFill>
                <a:latin typeface="Josefin Sans"/>
                <a:ea typeface="Josefin Sans"/>
                <a:cs typeface="Josefin Sans"/>
                <a:sym typeface="Josefin Sans"/>
              </a:defRPr>
            </a:lvl1pPr>
          </a:lstStyle>
          <a:p>
            <a:endParaRPr/>
          </a:p>
        </p:txBody>
      </p:sp>
      <p:cxnSp>
        <p:nvCxnSpPr>
          <p:cNvPr id="88" name="Google Shape;88;p10"/>
          <p:cNvCxnSpPr/>
          <p:nvPr/>
        </p:nvCxnSpPr>
        <p:spPr>
          <a:xfrm rot="10800000" flipH="1">
            <a:off x="1843172"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89" name="Google Shape;89;p10"/>
          <p:cNvPicPr preferRelativeResize="0"/>
          <p:nvPr/>
        </p:nvPicPr>
        <p:blipFill>
          <a:blip r:embed="rId2">
            <a:alphaModFix/>
          </a:blip>
          <a:stretch>
            <a:fillRect/>
          </a:stretch>
        </p:blipFill>
        <p:spPr>
          <a:xfrm>
            <a:off x="816322" y="4692957"/>
            <a:ext cx="696402" cy="290401"/>
          </a:xfrm>
          <a:prstGeom prst="rect">
            <a:avLst/>
          </a:prstGeom>
          <a:noFill/>
          <a:ln>
            <a:noFill/>
          </a:ln>
        </p:spPr>
      </p:pic>
      <p:cxnSp>
        <p:nvCxnSpPr>
          <p:cNvPr id="90" name="Google Shape;90;p10"/>
          <p:cNvCxnSpPr/>
          <p:nvPr/>
        </p:nvCxnSpPr>
        <p:spPr>
          <a:xfrm rot="10800000" flipH="1">
            <a:off x="6066297"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91" name="Google Shape;91;p10">
            <a:hlinkClick r:id="" action="ppaction://hlinkshowjump?jump=nextslide"/>
          </p:cNvPr>
          <p:cNvSpPr/>
          <p:nvPr/>
        </p:nvSpPr>
        <p:spPr>
          <a:xfrm rot="5400000" flipH="1">
            <a:off x="8211898"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a:hlinkClick r:id="" action="ppaction://hlinkshowjump?jump=previousslide"/>
          </p:cNvPr>
          <p:cNvSpPr/>
          <p:nvPr/>
        </p:nvSpPr>
        <p:spPr>
          <a:xfrm rot="-5400000">
            <a:off x="1644346"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3" name="Google Shape;93;p10"/>
          <p:cNvPicPr preferRelativeResize="0"/>
          <p:nvPr/>
        </p:nvPicPr>
        <p:blipFill rotWithShape="1">
          <a:blip r:embed="rId3">
            <a:alphaModFix/>
          </a:blip>
          <a:srcRect t="16357" b="16357"/>
          <a:stretch/>
        </p:blipFill>
        <p:spPr>
          <a:xfrm>
            <a:off x="4382947" y="4379331"/>
            <a:ext cx="1345649" cy="526550"/>
          </a:xfrm>
          <a:prstGeom prst="rect">
            <a:avLst/>
          </a:prstGeom>
          <a:noFill/>
          <a:ln>
            <a:noFill/>
          </a:ln>
        </p:spPr>
      </p:pic>
      <p:sp>
        <p:nvSpPr>
          <p:cNvPr id="94" name="Google Shape;94;p10"/>
          <p:cNvSpPr txBox="1"/>
          <p:nvPr/>
        </p:nvSpPr>
        <p:spPr>
          <a:xfrm>
            <a:off x="4104009"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713825" y="1161025"/>
            <a:ext cx="7630200" cy="3461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1pPr>
            <a:lvl2pPr marL="914400" lvl="1" indent="-317500" rtl="0">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rtl="0">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rtl="0">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rtl="0">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rtl="0">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rtl="0">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rtl="0">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rtl="0">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
        <p:nvSpPr>
          <p:cNvPr id="7" name="Google Shape;7;p1"/>
          <p:cNvSpPr txBox="1">
            <a:spLocks noGrp="1"/>
          </p:cNvSpPr>
          <p:nvPr>
            <p:ph type="title"/>
          </p:nvPr>
        </p:nvSpPr>
        <p:spPr>
          <a:xfrm>
            <a:off x="830025" y="227975"/>
            <a:ext cx="7028400" cy="511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500"/>
              <a:buFont typeface="Teko"/>
              <a:buNone/>
              <a:defRPr sz="3500">
                <a:solidFill>
                  <a:schemeClr val="dk1"/>
                </a:solidFill>
                <a:latin typeface="Teko"/>
                <a:ea typeface="Teko"/>
                <a:cs typeface="Teko"/>
                <a:sym typeface="Teko"/>
              </a:defRPr>
            </a:lvl1pPr>
            <a:lvl2pPr lvl="1" algn="ctr">
              <a:spcBef>
                <a:spcPts val="0"/>
              </a:spcBef>
              <a:spcAft>
                <a:spcPts val="0"/>
              </a:spcAft>
              <a:buClr>
                <a:schemeClr val="dk1"/>
              </a:buClr>
              <a:buSzPts val="3500"/>
              <a:buFont typeface="Teko"/>
              <a:buNone/>
              <a:defRPr sz="3500">
                <a:solidFill>
                  <a:schemeClr val="dk1"/>
                </a:solidFill>
                <a:latin typeface="Teko"/>
                <a:ea typeface="Teko"/>
                <a:cs typeface="Teko"/>
                <a:sym typeface="Teko"/>
              </a:defRPr>
            </a:lvl2pPr>
            <a:lvl3pPr lvl="2" algn="ctr">
              <a:spcBef>
                <a:spcPts val="0"/>
              </a:spcBef>
              <a:spcAft>
                <a:spcPts val="0"/>
              </a:spcAft>
              <a:buClr>
                <a:schemeClr val="dk1"/>
              </a:buClr>
              <a:buSzPts val="3500"/>
              <a:buFont typeface="Teko"/>
              <a:buNone/>
              <a:defRPr sz="3500">
                <a:solidFill>
                  <a:schemeClr val="dk1"/>
                </a:solidFill>
                <a:latin typeface="Teko"/>
                <a:ea typeface="Teko"/>
                <a:cs typeface="Teko"/>
                <a:sym typeface="Teko"/>
              </a:defRPr>
            </a:lvl3pPr>
            <a:lvl4pPr lvl="3" algn="ctr">
              <a:spcBef>
                <a:spcPts val="0"/>
              </a:spcBef>
              <a:spcAft>
                <a:spcPts val="0"/>
              </a:spcAft>
              <a:buClr>
                <a:schemeClr val="dk1"/>
              </a:buClr>
              <a:buSzPts val="3500"/>
              <a:buFont typeface="Teko"/>
              <a:buNone/>
              <a:defRPr sz="3500">
                <a:solidFill>
                  <a:schemeClr val="dk1"/>
                </a:solidFill>
                <a:latin typeface="Teko"/>
                <a:ea typeface="Teko"/>
                <a:cs typeface="Teko"/>
                <a:sym typeface="Teko"/>
              </a:defRPr>
            </a:lvl4pPr>
            <a:lvl5pPr lvl="4" algn="ctr">
              <a:spcBef>
                <a:spcPts val="0"/>
              </a:spcBef>
              <a:spcAft>
                <a:spcPts val="0"/>
              </a:spcAft>
              <a:buClr>
                <a:schemeClr val="dk1"/>
              </a:buClr>
              <a:buSzPts val="3500"/>
              <a:buFont typeface="Teko"/>
              <a:buNone/>
              <a:defRPr sz="3500">
                <a:solidFill>
                  <a:schemeClr val="dk1"/>
                </a:solidFill>
                <a:latin typeface="Teko"/>
                <a:ea typeface="Teko"/>
                <a:cs typeface="Teko"/>
                <a:sym typeface="Teko"/>
              </a:defRPr>
            </a:lvl5pPr>
            <a:lvl6pPr lvl="5" algn="ctr">
              <a:spcBef>
                <a:spcPts val="0"/>
              </a:spcBef>
              <a:spcAft>
                <a:spcPts val="0"/>
              </a:spcAft>
              <a:buClr>
                <a:schemeClr val="dk1"/>
              </a:buClr>
              <a:buSzPts val="3500"/>
              <a:buFont typeface="Teko"/>
              <a:buNone/>
              <a:defRPr sz="3500">
                <a:solidFill>
                  <a:schemeClr val="dk1"/>
                </a:solidFill>
                <a:latin typeface="Teko"/>
                <a:ea typeface="Teko"/>
                <a:cs typeface="Teko"/>
                <a:sym typeface="Teko"/>
              </a:defRPr>
            </a:lvl6pPr>
            <a:lvl7pPr lvl="6" algn="ctr">
              <a:spcBef>
                <a:spcPts val="0"/>
              </a:spcBef>
              <a:spcAft>
                <a:spcPts val="0"/>
              </a:spcAft>
              <a:buClr>
                <a:schemeClr val="dk1"/>
              </a:buClr>
              <a:buSzPts val="3500"/>
              <a:buFont typeface="Teko"/>
              <a:buNone/>
              <a:defRPr sz="3500">
                <a:solidFill>
                  <a:schemeClr val="dk1"/>
                </a:solidFill>
                <a:latin typeface="Teko"/>
                <a:ea typeface="Teko"/>
                <a:cs typeface="Teko"/>
                <a:sym typeface="Teko"/>
              </a:defRPr>
            </a:lvl7pPr>
            <a:lvl8pPr lvl="7" algn="ctr">
              <a:spcBef>
                <a:spcPts val="0"/>
              </a:spcBef>
              <a:spcAft>
                <a:spcPts val="0"/>
              </a:spcAft>
              <a:buClr>
                <a:schemeClr val="dk1"/>
              </a:buClr>
              <a:buSzPts val="3500"/>
              <a:buFont typeface="Teko"/>
              <a:buNone/>
              <a:defRPr sz="3500">
                <a:solidFill>
                  <a:schemeClr val="dk1"/>
                </a:solidFill>
                <a:latin typeface="Teko"/>
                <a:ea typeface="Teko"/>
                <a:cs typeface="Teko"/>
                <a:sym typeface="Teko"/>
              </a:defRPr>
            </a:lvl8pPr>
            <a:lvl9pPr lvl="8" algn="ctr">
              <a:spcBef>
                <a:spcPts val="0"/>
              </a:spcBef>
              <a:spcAft>
                <a:spcPts val="0"/>
              </a:spcAft>
              <a:buClr>
                <a:schemeClr val="dk1"/>
              </a:buClr>
              <a:buSzPts val="3500"/>
              <a:buFont typeface="Teko"/>
              <a:buNone/>
              <a:defRPr sz="3500">
                <a:solidFill>
                  <a:schemeClr val="dk1"/>
                </a:solidFill>
                <a:latin typeface="Teko"/>
                <a:ea typeface="Teko"/>
                <a:cs typeface="Teko"/>
                <a:sym typeface="Teko"/>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1"/>
                </a:solidFill>
                <a:latin typeface="Barlow"/>
                <a:ea typeface="Barlow"/>
                <a:cs typeface="Barlow"/>
                <a:sym typeface="Barlow"/>
              </a:defRPr>
            </a:lvl1pPr>
            <a:lvl2pPr lvl="1" algn="r">
              <a:buNone/>
              <a:defRPr sz="1300">
                <a:solidFill>
                  <a:schemeClr val="dk1"/>
                </a:solidFill>
                <a:latin typeface="Barlow"/>
                <a:ea typeface="Barlow"/>
                <a:cs typeface="Barlow"/>
                <a:sym typeface="Barlow"/>
              </a:defRPr>
            </a:lvl2pPr>
            <a:lvl3pPr lvl="2" algn="r">
              <a:buNone/>
              <a:defRPr sz="1300">
                <a:solidFill>
                  <a:schemeClr val="dk1"/>
                </a:solidFill>
                <a:latin typeface="Barlow"/>
                <a:ea typeface="Barlow"/>
                <a:cs typeface="Barlow"/>
                <a:sym typeface="Barlow"/>
              </a:defRPr>
            </a:lvl3pPr>
            <a:lvl4pPr lvl="3" algn="r">
              <a:buNone/>
              <a:defRPr sz="1300">
                <a:solidFill>
                  <a:schemeClr val="dk1"/>
                </a:solidFill>
                <a:latin typeface="Barlow"/>
                <a:ea typeface="Barlow"/>
                <a:cs typeface="Barlow"/>
                <a:sym typeface="Barlow"/>
              </a:defRPr>
            </a:lvl4pPr>
            <a:lvl5pPr lvl="4" algn="r">
              <a:buNone/>
              <a:defRPr sz="1300">
                <a:solidFill>
                  <a:schemeClr val="dk1"/>
                </a:solidFill>
                <a:latin typeface="Barlow"/>
                <a:ea typeface="Barlow"/>
                <a:cs typeface="Barlow"/>
                <a:sym typeface="Barlow"/>
              </a:defRPr>
            </a:lvl5pPr>
            <a:lvl6pPr lvl="5" algn="r">
              <a:buNone/>
              <a:defRPr sz="1300">
                <a:solidFill>
                  <a:schemeClr val="dk1"/>
                </a:solidFill>
                <a:latin typeface="Barlow"/>
                <a:ea typeface="Barlow"/>
                <a:cs typeface="Barlow"/>
                <a:sym typeface="Barlow"/>
              </a:defRPr>
            </a:lvl6pPr>
            <a:lvl7pPr lvl="6" algn="r">
              <a:buNone/>
              <a:defRPr sz="1300">
                <a:solidFill>
                  <a:schemeClr val="dk1"/>
                </a:solidFill>
                <a:latin typeface="Barlow"/>
                <a:ea typeface="Barlow"/>
                <a:cs typeface="Barlow"/>
                <a:sym typeface="Barlow"/>
              </a:defRPr>
            </a:lvl7pPr>
            <a:lvl8pPr lvl="7" algn="r">
              <a:buNone/>
              <a:defRPr sz="1300">
                <a:solidFill>
                  <a:schemeClr val="dk1"/>
                </a:solidFill>
                <a:latin typeface="Barlow"/>
                <a:ea typeface="Barlow"/>
                <a:cs typeface="Barlow"/>
                <a:sym typeface="Barlow"/>
              </a:defRPr>
            </a:lvl8pPr>
            <a:lvl9pPr lvl="8" algn="r">
              <a:buNone/>
              <a:defRPr sz="1300">
                <a:solidFill>
                  <a:schemeClr val="dk1"/>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docs.google.com/forms/d/e/1FAIpQLSddcDZVp-bzlEbL1oC4nHqcPytOdgfijUzWm_6YG8oQWwg_nw/viewform"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3"/>
          <p:cNvSpPr txBox="1">
            <a:spLocks noGrp="1"/>
          </p:cNvSpPr>
          <p:nvPr>
            <p:ph type="title"/>
          </p:nvPr>
        </p:nvSpPr>
        <p:spPr>
          <a:xfrm>
            <a:off x="839425" y="892450"/>
            <a:ext cx="4345200" cy="279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AAUW of Oregon </a:t>
            </a:r>
            <a:r>
              <a:rPr lang="en">
                <a:latin typeface="Teko Light"/>
                <a:ea typeface="Teko Light"/>
                <a:cs typeface="Teko Light"/>
                <a:sym typeface="Teko Light"/>
              </a:rPr>
              <a:t> </a:t>
            </a:r>
            <a:endParaRPr sz="1200" b="1">
              <a:latin typeface="Arial"/>
              <a:ea typeface="Arial"/>
              <a:cs typeface="Arial"/>
              <a:sym typeface="Arial"/>
            </a:endParaRPr>
          </a:p>
          <a:p>
            <a:pPr marL="0" lvl="0" indent="0" algn="ctr" rtl="0">
              <a:spcBef>
                <a:spcPts val="0"/>
              </a:spcBef>
              <a:spcAft>
                <a:spcPts val="0"/>
              </a:spcAft>
              <a:buClr>
                <a:schemeClr val="dk1"/>
              </a:buClr>
              <a:buSzPts val="1100"/>
              <a:buFont typeface="Arial"/>
              <a:buNone/>
            </a:pPr>
            <a:endParaRPr sz="3200">
              <a:latin typeface="Teko Light"/>
              <a:ea typeface="Teko Light"/>
              <a:cs typeface="Teko Light"/>
              <a:sym typeface="Teko Light"/>
            </a:endParaRPr>
          </a:p>
          <a:p>
            <a:pPr marL="0" lvl="0" indent="0" algn="ctr" rtl="0">
              <a:spcBef>
                <a:spcPts val="0"/>
              </a:spcBef>
              <a:spcAft>
                <a:spcPts val="0"/>
              </a:spcAft>
              <a:buClr>
                <a:schemeClr val="dk1"/>
              </a:buClr>
              <a:buSzPts val="1100"/>
              <a:buFont typeface="Arial"/>
              <a:buNone/>
            </a:pPr>
            <a:r>
              <a:rPr lang="en" sz="4600">
                <a:solidFill>
                  <a:schemeClr val="lt1"/>
                </a:solidFill>
                <a:latin typeface="Teko Light"/>
                <a:ea typeface="Teko Light"/>
                <a:cs typeface="Teko Light"/>
                <a:sym typeface="Teko Light"/>
              </a:rPr>
              <a:t>How to be an Effective </a:t>
            </a:r>
            <a:endParaRPr sz="4600">
              <a:solidFill>
                <a:schemeClr val="lt1"/>
              </a:solidFill>
              <a:latin typeface="Teko Light"/>
              <a:ea typeface="Teko Light"/>
              <a:cs typeface="Teko Light"/>
              <a:sym typeface="Teko Light"/>
            </a:endParaRPr>
          </a:p>
          <a:p>
            <a:pPr marL="0" lvl="0" indent="0" algn="ctr" rtl="0">
              <a:spcBef>
                <a:spcPts val="0"/>
              </a:spcBef>
              <a:spcAft>
                <a:spcPts val="0"/>
              </a:spcAft>
              <a:buClr>
                <a:schemeClr val="dk1"/>
              </a:buClr>
              <a:buSzPts val="1100"/>
              <a:buFont typeface="Arial"/>
              <a:buNone/>
            </a:pPr>
            <a:r>
              <a:rPr lang="en" sz="4600">
                <a:solidFill>
                  <a:schemeClr val="lt1"/>
                </a:solidFill>
                <a:latin typeface="Teko Light"/>
                <a:ea typeface="Teko Light"/>
                <a:cs typeface="Teko Light"/>
                <a:sym typeface="Teko Light"/>
              </a:rPr>
              <a:t>Lobby Days Advocate</a:t>
            </a:r>
            <a:endParaRPr sz="4600">
              <a:solidFill>
                <a:schemeClr val="lt1"/>
              </a:solidFill>
              <a:latin typeface="Teko Light"/>
              <a:ea typeface="Teko Light"/>
              <a:cs typeface="Teko Light"/>
              <a:sym typeface="Teko Light"/>
            </a:endParaRPr>
          </a:p>
          <a:p>
            <a:pPr marL="0" lvl="0" indent="0" algn="ctr" rtl="0">
              <a:spcBef>
                <a:spcPts val="0"/>
              </a:spcBef>
              <a:spcAft>
                <a:spcPts val="0"/>
              </a:spcAft>
              <a:buClr>
                <a:schemeClr val="dk1"/>
              </a:buClr>
              <a:buSzPts val="1100"/>
              <a:buFont typeface="Arial"/>
              <a:buNone/>
            </a:pPr>
            <a:endParaRPr sz="2200">
              <a:solidFill>
                <a:schemeClr val="dk2"/>
              </a:solidFill>
              <a:latin typeface="Teko Light"/>
              <a:ea typeface="Teko Light"/>
              <a:cs typeface="Teko Light"/>
              <a:sym typeface="Teko Light"/>
            </a:endParaRPr>
          </a:p>
          <a:p>
            <a:pPr marL="0" lvl="0" indent="0" algn="ctr" rtl="0">
              <a:spcBef>
                <a:spcPts val="0"/>
              </a:spcBef>
              <a:spcAft>
                <a:spcPts val="0"/>
              </a:spcAft>
              <a:buClr>
                <a:schemeClr val="dk1"/>
              </a:buClr>
              <a:buSzPts val="1100"/>
              <a:buFont typeface="Arial"/>
              <a:buNone/>
            </a:pPr>
            <a:r>
              <a:rPr lang="en" sz="2200">
                <a:solidFill>
                  <a:schemeClr val="dk2"/>
                </a:solidFill>
                <a:latin typeface="Teko Light"/>
                <a:ea typeface="Teko Light"/>
                <a:cs typeface="Teko Light"/>
                <a:sym typeface="Teko Light"/>
              </a:rPr>
              <a:t>March 13, 2025</a:t>
            </a:r>
            <a:endParaRPr sz="2200">
              <a:solidFill>
                <a:schemeClr val="dk2"/>
              </a:solidFill>
              <a:latin typeface="Teko Light"/>
              <a:ea typeface="Teko Light"/>
              <a:cs typeface="Teko Light"/>
              <a:sym typeface="Teko Light"/>
            </a:endParaRPr>
          </a:p>
        </p:txBody>
      </p:sp>
      <p:grpSp>
        <p:nvGrpSpPr>
          <p:cNvPr id="486" name="Google Shape;486;p43"/>
          <p:cNvGrpSpPr/>
          <p:nvPr/>
        </p:nvGrpSpPr>
        <p:grpSpPr>
          <a:xfrm>
            <a:off x="8166223" y="251750"/>
            <a:ext cx="290744" cy="163675"/>
            <a:chOff x="1475808" y="254825"/>
            <a:chExt cx="388592" cy="163675"/>
          </a:xfrm>
        </p:grpSpPr>
        <p:cxnSp>
          <p:nvCxnSpPr>
            <p:cNvPr id="487" name="Google Shape;487;p43"/>
            <p:cNvCxnSpPr/>
            <p:nvPr/>
          </p:nvCxnSpPr>
          <p:spPr>
            <a:xfrm>
              <a:off x="1475808" y="254825"/>
              <a:ext cx="388200" cy="0"/>
            </a:xfrm>
            <a:prstGeom prst="straightConnector1">
              <a:avLst/>
            </a:prstGeom>
            <a:noFill/>
            <a:ln w="19050" cap="flat" cmpd="sng">
              <a:solidFill>
                <a:schemeClr val="dk1"/>
              </a:solidFill>
              <a:prstDash val="solid"/>
              <a:round/>
              <a:headEnd type="none" w="med" len="med"/>
              <a:tailEnd type="none" w="med" len="med"/>
            </a:ln>
          </p:spPr>
        </p:cxnSp>
        <p:cxnSp>
          <p:nvCxnSpPr>
            <p:cNvPr id="488" name="Google Shape;488;p43"/>
            <p:cNvCxnSpPr/>
            <p:nvPr/>
          </p:nvCxnSpPr>
          <p:spPr>
            <a:xfrm>
              <a:off x="1572800" y="336675"/>
              <a:ext cx="291600" cy="0"/>
            </a:xfrm>
            <a:prstGeom prst="straightConnector1">
              <a:avLst/>
            </a:prstGeom>
            <a:noFill/>
            <a:ln w="19050" cap="flat" cmpd="sng">
              <a:solidFill>
                <a:schemeClr val="dk1"/>
              </a:solidFill>
              <a:prstDash val="solid"/>
              <a:round/>
              <a:headEnd type="none" w="med" len="med"/>
              <a:tailEnd type="none" w="med" len="med"/>
            </a:ln>
          </p:spPr>
        </p:cxnSp>
        <p:cxnSp>
          <p:nvCxnSpPr>
            <p:cNvPr id="489" name="Google Shape;489;p43"/>
            <p:cNvCxnSpPr/>
            <p:nvPr/>
          </p:nvCxnSpPr>
          <p:spPr>
            <a:xfrm>
              <a:off x="1650725" y="418500"/>
              <a:ext cx="213300" cy="0"/>
            </a:xfrm>
            <a:prstGeom prst="straightConnector1">
              <a:avLst/>
            </a:prstGeom>
            <a:noFill/>
            <a:ln w="19050" cap="flat" cmpd="sng">
              <a:solidFill>
                <a:schemeClr val="dk1"/>
              </a:solidFill>
              <a:prstDash val="solid"/>
              <a:round/>
              <a:headEnd type="none" w="med" len="med"/>
              <a:tailEnd type="none" w="med" len="med"/>
            </a:ln>
          </p:spPr>
        </p:cxnSp>
      </p:grpSp>
      <p:sp>
        <p:nvSpPr>
          <p:cNvPr id="490" name="Google Shape;490;p4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a:t>
            </a:fld>
            <a:endParaRPr/>
          </a:p>
        </p:txBody>
      </p:sp>
      <p:pic>
        <p:nvPicPr>
          <p:cNvPr id="491" name="Google Shape;491;p43"/>
          <p:cNvPicPr preferRelativeResize="0"/>
          <p:nvPr/>
        </p:nvPicPr>
        <p:blipFill>
          <a:blip r:embed="rId3">
            <a:alphaModFix/>
          </a:blip>
          <a:stretch>
            <a:fillRect/>
          </a:stretch>
        </p:blipFill>
        <p:spPr>
          <a:xfrm>
            <a:off x="5356375" y="1631700"/>
            <a:ext cx="3200400" cy="1533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52"/>
          <p:cNvSpPr txBox="1">
            <a:spLocks noGrp="1"/>
          </p:cNvSpPr>
          <p:nvPr>
            <p:ph type="body" idx="1"/>
          </p:nvPr>
        </p:nvSpPr>
        <p:spPr>
          <a:xfrm>
            <a:off x="879900" y="921175"/>
            <a:ext cx="7534200" cy="371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I’d also like to thank you for giving us the opportunity to talk to you today.</a:t>
            </a:r>
            <a:endParaRPr sz="1600"/>
          </a:p>
          <a:p>
            <a:pPr marL="0" lvl="0" indent="0" algn="l" rtl="0">
              <a:spcBef>
                <a:spcPts val="1200"/>
              </a:spcBef>
              <a:spcAft>
                <a:spcPts val="0"/>
              </a:spcAft>
              <a:buNone/>
            </a:pPr>
            <a:r>
              <a:rPr lang="en" sz="1600" b="1"/>
              <a:t>I’d like to talk to you today about [Bill No.] </a:t>
            </a:r>
            <a:r>
              <a:rPr lang="en" sz="1600"/>
              <a:t>[Refer to talking points.]</a:t>
            </a:r>
            <a:endParaRPr sz="1600"/>
          </a:p>
          <a:p>
            <a:pPr marL="0" lvl="0" indent="0" algn="l" rtl="0">
              <a:spcBef>
                <a:spcPts val="1200"/>
              </a:spcBef>
              <a:spcAft>
                <a:spcPts val="0"/>
              </a:spcAft>
              <a:buNone/>
            </a:pPr>
            <a:r>
              <a:rPr lang="en" sz="1600" b="1"/>
              <a:t>Do you have any questions for me about [Bill No.]</a:t>
            </a:r>
            <a:r>
              <a:rPr lang="en" sz="1600"/>
              <a:t>? [If you can answer, do so. If you can’t answer, say: I’m not sure about that, but I will definitely have someone from our state public policy team get back to you with an answer right away.</a:t>
            </a:r>
            <a:endParaRPr sz="1600"/>
          </a:p>
          <a:p>
            <a:pPr marL="0" lvl="0" indent="0" algn="l" rtl="0">
              <a:spcBef>
                <a:spcPts val="1200"/>
              </a:spcBef>
              <a:spcAft>
                <a:spcPts val="0"/>
              </a:spcAft>
              <a:buNone/>
            </a:pPr>
            <a:r>
              <a:rPr lang="en" sz="1600" b="1"/>
              <a:t>May I indicate that AAUW will have your support for [Bill No.]</a:t>
            </a:r>
            <a:r>
              <a:rPr lang="en" sz="1600"/>
              <a:t>? [If they say “no” don’t argue, just ask them if they would mind sharing their concerns, then write them down.]</a:t>
            </a:r>
            <a:endParaRPr sz="1600"/>
          </a:p>
          <a:p>
            <a:pPr marL="0" lvl="0" indent="0" algn="l" rtl="0">
              <a:spcBef>
                <a:spcPts val="1200"/>
              </a:spcBef>
              <a:spcAft>
                <a:spcPts val="0"/>
              </a:spcAft>
              <a:buNone/>
            </a:pPr>
            <a:r>
              <a:rPr lang="en" sz="1600"/>
              <a:t>[Each member will repeat in turn.]</a:t>
            </a:r>
            <a:endParaRPr sz="1150"/>
          </a:p>
        </p:txBody>
      </p:sp>
      <p:sp>
        <p:nvSpPr>
          <p:cNvPr id="557" name="Google Shape;557;p52"/>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Proposed Script For Lobby Day - Team Member</a:t>
            </a:r>
            <a:endParaRPr/>
          </a:p>
        </p:txBody>
      </p:sp>
      <p:sp>
        <p:nvSpPr>
          <p:cNvPr id="558" name="Google Shape;558;p5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10</a:t>
            </a:fld>
            <a:endParaRPr>
              <a:solidFill>
                <a:srgbClr val="99C8F8"/>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53"/>
          <p:cNvSpPr txBox="1">
            <a:spLocks noGrp="1"/>
          </p:cNvSpPr>
          <p:nvPr>
            <p:ph type="body" idx="1"/>
          </p:nvPr>
        </p:nvSpPr>
        <p:spPr>
          <a:xfrm>
            <a:off x="901375" y="914025"/>
            <a:ext cx="7555800" cy="37161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2000"/>
              <a:t>Thank you again so much for your time and attention. </a:t>
            </a:r>
            <a:endParaRPr sz="2000"/>
          </a:p>
          <a:p>
            <a:pPr marL="0" lvl="0" indent="0" algn="l" rtl="0">
              <a:spcBef>
                <a:spcPts val="1200"/>
              </a:spcBef>
              <a:spcAft>
                <a:spcPts val="0"/>
              </a:spcAft>
              <a:buNone/>
            </a:pPr>
            <a:r>
              <a:rPr lang="en" sz="2000" b="1"/>
              <a:t>[If you are meeting with the legislator]</a:t>
            </a:r>
            <a:r>
              <a:rPr lang="en" sz="2000"/>
              <a:t>: Can you give me the name and contact for the person we should send follow-up responses and material to? </a:t>
            </a:r>
            <a:endParaRPr sz="2000"/>
          </a:p>
          <a:p>
            <a:pPr marL="0" lvl="0" indent="0" algn="l" rtl="0">
              <a:spcBef>
                <a:spcPts val="1200"/>
              </a:spcBef>
              <a:spcAft>
                <a:spcPts val="0"/>
              </a:spcAft>
              <a:buNone/>
            </a:pPr>
            <a:r>
              <a:rPr lang="en" sz="2000" b="1"/>
              <a:t>[If you are meeting with a staffer]: </a:t>
            </a:r>
            <a:r>
              <a:rPr lang="en" sz="2000"/>
              <a:t>Can you spell your name and give me your contact info so we can send responses and material to you?</a:t>
            </a:r>
            <a:endParaRPr sz="2000"/>
          </a:p>
        </p:txBody>
      </p:sp>
      <p:sp>
        <p:nvSpPr>
          <p:cNvPr id="564" name="Google Shape;564;p53"/>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Proposed Script For Lobby Day Team Leader - Closing</a:t>
            </a:r>
            <a:endParaRPr/>
          </a:p>
        </p:txBody>
      </p:sp>
      <p:sp>
        <p:nvSpPr>
          <p:cNvPr id="565" name="Google Shape;565;p5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11</a:t>
            </a:fld>
            <a:endParaRPr>
              <a:solidFill>
                <a:srgbClr val="99C8F8"/>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54"/>
          <p:cNvSpPr txBox="1">
            <a:spLocks noGrp="1"/>
          </p:cNvSpPr>
          <p:nvPr>
            <p:ph type="body" idx="1"/>
          </p:nvPr>
        </p:nvSpPr>
        <p:spPr>
          <a:xfrm>
            <a:off x="687000" y="876675"/>
            <a:ext cx="7124700" cy="3716100"/>
          </a:xfrm>
          <a:prstGeom prst="rect">
            <a:avLst/>
          </a:prstGeom>
        </p:spPr>
        <p:txBody>
          <a:bodyPr spcFirstLastPara="1" wrap="square" lIns="91425" tIns="91425" rIns="91425" bIns="91425" anchor="t" anchorCtr="0">
            <a:noAutofit/>
          </a:bodyPr>
          <a:lstStyle/>
          <a:p>
            <a:pPr marL="457200" lvl="0" indent="0" algn="l" rtl="0">
              <a:lnSpc>
                <a:spcPct val="90000"/>
              </a:lnSpc>
              <a:spcBef>
                <a:spcPts val="0"/>
              </a:spcBef>
              <a:spcAft>
                <a:spcPts val="0"/>
              </a:spcAft>
              <a:buNone/>
            </a:pPr>
            <a:endParaRPr sz="2000"/>
          </a:p>
          <a:p>
            <a:pPr marL="457200" lvl="0" indent="-381000" algn="l" rtl="0">
              <a:lnSpc>
                <a:spcPct val="90000"/>
              </a:lnSpc>
              <a:spcBef>
                <a:spcPts val="1000"/>
              </a:spcBef>
              <a:spcAft>
                <a:spcPts val="0"/>
              </a:spcAft>
              <a:buClr>
                <a:schemeClr val="lt1"/>
              </a:buClr>
              <a:buSzPts val="2400"/>
              <a:buFont typeface="Barlow"/>
              <a:buChar char="●"/>
            </a:pPr>
            <a:r>
              <a:rPr lang="en" sz="2000"/>
              <a:t>Do some homework - know where the member stands on the AAUW values, if possible.</a:t>
            </a:r>
            <a:endParaRPr sz="2000"/>
          </a:p>
          <a:p>
            <a:pPr marL="457200" lvl="0" indent="-381000" algn="l" rtl="0">
              <a:lnSpc>
                <a:spcPct val="90000"/>
              </a:lnSpc>
              <a:spcBef>
                <a:spcPts val="1000"/>
              </a:spcBef>
              <a:spcAft>
                <a:spcPts val="0"/>
              </a:spcAft>
              <a:buClr>
                <a:schemeClr val="lt1"/>
              </a:buClr>
              <a:buSzPts val="2400"/>
              <a:buFont typeface="Barlow"/>
              <a:buChar char="●"/>
            </a:pPr>
            <a:r>
              <a:rPr lang="en" sz="2000"/>
              <a:t>Make sure you understand the bills. Review the talking points and ask if you’re not sure.</a:t>
            </a:r>
            <a:endParaRPr sz="2000"/>
          </a:p>
          <a:p>
            <a:pPr marL="457200" lvl="0" indent="-381000" algn="l" rtl="0">
              <a:lnSpc>
                <a:spcPct val="90000"/>
              </a:lnSpc>
              <a:spcBef>
                <a:spcPts val="1000"/>
              </a:spcBef>
              <a:spcAft>
                <a:spcPts val="1000"/>
              </a:spcAft>
              <a:buClr>
                <a:schemeClr val="lt1"/>
              </a:buClr>
              <a:buSzPts val="2400"/>
              <a:buFont typeface="Barlow"/>
              <a:buChar char="●"/>
            </a:pPr>
            <a:r>
              <a:rPr lang="en" sz="2000"/>
              <a:t>Most of you will be on Zoom. Make sure your equipment is working and there are no distractions.</a:t>
            </a:r>
            <a:endParaRPr sz="1850"/>
          </a:p>
        </p:txBody>
      </p:sp>
      <p:sp>
        <p:nvSpPr>
          <p:cNvPr id="571" name="Google Shape;571;p54"/>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Do’s … Before the Meeting</a:t>
            </a:r>
            <a:endParaRPr/>
          </a:p>
        </p:txBody>
      </p:sp>
      <p:sp>
        <p:nvSpPr>
          <p:cNvPr id="572" name="Google Shape;572;p5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12</a:t>
            </a:fld>
            <a:endParaRPr>
              <a:solidFill>
                <a:srgbClr val="99C8F8"/>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55"/>
          <p:cNvSpPr txBox="1">
            <a:spLocks noGrp="1"/>
          </p:cNvSpPr>
          <p:nvPr>
            <p:ph type="body" idx="1"/>
          </p:nvPr>
        </p:nvSpPr>
        <p:spPr>
          <a:xfrm>
            <a:off x="915675" y="914025"/>
            <a:ext cx="7541400" cy="3716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000"/>
              <a:t>RELAX!  They’re just people!</a:t>
            </a:r>
            <a:endParaRPr sz="2000"/>
          </a:p>
          <a:p>
            <a:pPr marL="457200" marR="43502" lvl="0" indent="-355600" algn="l" rtl="0">
              <a:lnSpc>
                <a:spcPct val="100000"/>
              </a:lnSpc>
              <a:spcBef>
                <a:spcPts val="1000"/>
              </a:spcBef>
              <a:spcAft>
                <a:spcPts val="0"/>
              </a:spcAft>
              <a:buClr>
                <a:schemeClr val="lt1"/>
              </a:buClr>
              <a:buSzPts val="2000"/>
              <a:buFont typeface="Barlow"/>
              <a:buChar char="●"/>
            </a:pPr>
            <a:r>
              <a:rPr lang="en" sz="2000"/>
              <a:t>Let them know if you are a constituent.</a:t>
            </a:r>
            <a:endParaRPr sz="2000"/>
          </a:p>
          <a:p>
            <a:pPr marL="457200" marR="43502" lvl="0" indent="-355600" algn="l" rtl="0">
              <a:lnSpc>
                <a:spcPct val="100000"/>
              </a:lnSpc>
              <a:spcBef>
                <a:spcPts val="0"/>
              </a:spcBef>
              <a:spcAft>
                <a:spcPts val="0"/>
              </a:spcAft>
              <a:buClr>
                <a:schemeClr val="lt1"/>
              </a:buClr>
              <a:buSzPts val="2000"/>
              <a:buFont typeface="Barlow"/>
              <a:buChar char="●"/>
            </a:pPr>
            <a:r>
              <a:rPr lang="en" sz="2000"/>
              <a:t>Let your pride in AAUW shine through.</a:t>
            </a:r>
            <a:endParaRPr sz="2000"/>
          </a:p>
          <a:p>
            <a:pPr marL="457200" marR="2272352" lvl="0" indent="-355600" algn="l" rtl="0">
              <a:lnSpc>
                <a:spcPct val="100000"/>
              </a:lnSpc>
              <a:spcBef>
                <a:spcPts val="0"/>
              </a:spcBef>
              <a:spcAft>
                <a:spcPts val="0"/>
              </a:spcAft>
              <a:buClr>
                <a:schemeClr val="lt1"/>
              </a:buClr>
              <a:buSzPts val="2000"/>
              <a:buFont typeface="Barlow"/>
              <a:buChar char="●"/>
            </a:pPr>
            <a:r>
              <a:rPr lang="en" sz="2000"/>
              <a:t>Stick to your allotted time.</a:t>
            </a:r>
            <a:endParaRPr sz="2000"/>
          </a:p>
          <a:p>
            <a:pPr marL="457200" lvl="0" indent="-355600" algn="l" rtl="0">
              <a:lnSpc>
                <a:spcPct val="100000"/>
              </a:lnSpc>
              <a:spcBef>
                <a:spcPts val="0"/>
              </a:spcBef>
              <a:spcAft>
                <a:spcPts val="0"/>
              </a:spcAft>
              <a:buClr>
                <a:schemeClr val="lt1"/>
              </a:buClr>
              <a:buSzPts val="2000"/>
              <a:buFont typeface="Barlow"/>
              <a:buChar char="●"/>
            </a:pPr>
            <a:r>
              <a:rPr lang="en" sz="2000"/>
              <a:t>It’s okay to read from the talking points.</a:t>
            </a:r>
            <a:endParaRPr sz="2000"/>
          </a:p>
          <a:p>
            <a:pPr marL="457200" lvl="0" indent="-355600" algn="l" rtl="0">
              <a:lnSpc>
                <a:spcPct val="100000"/>
              </a:lnSpc>
              <a:spcBef>
                <a:spcPts val="0"/>
              </a:spcBef>
              <a:spcAft>
                <a:spcPts val="0"/>
              </a:spcAft>
              <a:buClr>
                <a:schemeClr val="lt1"/>
              </a:buClr>
              <a:buSzPts val="2000"/>
              <a:buFont typeface="Barlow"/>
              <a:buChar char="●"/>
            </a:pPr>
            <a:r>
              <a:rPr lang="en" sz="2000"/>
              <a:t>Give them time to ask questions and listen carefully to responses.</a:t>
            </a:r>
            <a:endParaRPr sz="2000"/>
          </a:p>
          <a:p>
            <a:pPr marL="457200" lvl="0" indent="-355600" algn="l" rtl="0">
              <a:lnSpc>
                <a:spcPct val="100000"/>
              </a:lnSpc>
              <a:spcBef>
                <a:spcPts val="0"/>
              </a:spcBef>
              <a:spcAft>
                <a:spcPts val="0"/>
              </a:spcAft>
              <a:buClr>
                <a:schemeClr val="lt1"/>
              </a:buClr>
              <a:buSzPts val="2000"/>
              <a:buFont typeface="Barlow"/>
              <a:buChar char="●"/>
            </a:pPr>
            <a:r>
              <a:rPr lang="en" sz="2000"/>
              <a:t>It’s okay to say “I don’t know.” Tell them you’ll find out and that someone will circle back. WRITE IT DOWN!</a:t>
            </a:r>
            <a:endParaRPr sz="2000"/>
          </a:p>
          <a:p>
            <a:pPr marL="457200" lvl="0" indent="-355600" algn="l" rtl="0">
              <a:lnSpc>
                <a:spcPct val="100000"/>
              </a:lnSpc>
              <a:spcBef>
                <a:spcPts val="0"/>
              </a:spcBef>
              <a:spcAft>
                <a:spcPts val="0"/>
              </a:spcAft>
              <a:buClr>
                <a:schemeClr val="lt1"/>
              </a:buClr>
              <a:buSzPts val="2000"/>
              <a:buFont typeface="Barlow"/>
              <a:buChar char="●"/>
            </a:pPr>
            <a:r>
              <a:rPr lang="en" sz="2000"/>
              <a:t>Ask if we can count on the member’s support.</a:t>
            </a:r>
            <a:endParaRPr sz="2000"/>
          </a:p>
        </p:txBody>
      </p:sp>
      <p:sp>
        <p:nvSpPr>
          <p:cNvPr id="578" name="Google Shape;578;p55"/>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During the Meeting</a:t>
            </a:r>
            <a:endParaRPr/>
          </a:p>
        </p:txBody>
      </p:sp>
      <p:sp>
        <p:nvSpPr>
          <p:cNvPr id="579" name="Google Shape;579;p5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13</a:t>
            </a:fld>
            <a:endParaRPr>
              <a:solidFill>
                <a:srgbClr val="99C8F8"/>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56"/>
          <p:cNvSpPr txBox="1">
            <a:spLocks noGrp="1"/>
          </p:cNvSpPr>
          <p:nvPr>
            <p:ph type="body" idx="1"/>
          </p:nvPr>
        </p:nvSpPr>
        <p:spPr>
          <a:xfrm>
            <a:off x="730475" y="876675"/>
            <a:ext cx="7444800" cy="3716100"/>
          </a:xfrm>
          <a:prstGeom prst="rect">
            <a:avLst/>
          </a:prstGeom>
        </p:spPr>
        <p:txBody>
          <a:bodyPr spcFirstLastPara="1" wrap="square" lIns="91425" tIns="91425" rIns="91425" bIns="91425" anchor="t" anchorCtr="0">
            <a:noAutofit/>
          </a:bodyPr>
          <a:lstStyle/>
          <a:p>
            <a:pPr marL="457200" lvl="0" indent="-355600" algn="l" rtl="0">
              <a:lnSpc>
                <a:spcPct val="90000"/>
              </a:lnSpc>
              <a:spcBef>
                <a:spcPts val="1800"/>
              </a:spcBef>
              <a:spcAft>
                <a:spcPts val="0"/>
              </a:spcAft>
              <a:buClr>
                <a:schemeClr val="lt1"/>
              </a:buClr>
              <a:buSzPts val="2000"/>
              <a:buFont typeface="Barlow"/>
              <a:buChar char="●"/>
            </a:pPr>
            <a:r>
              <a:rPr lang="en" sz="2000"/>
              <a:t>If you have been a campaign contributor DO NOT MENTION IT!</a:t>
            </a:r>
            <a:endParaRPr sz="2000"/>
          </a:p>
          <a:p>
            <a:pPr marL="457200" lvl="0" indent="-355600" algn="l" rtl="0">
              <a:lnSpc>
                <a:spcPct val="90000"/>
              </a:lnSpc>
              <a:spcBef>
                <a:spcPts val="1000"/>
              </a:spcBef>
              <a:spcAft>
                <a:spcPts val="0"/>
              </a:spcAft>
              <a:buClr>
                <a:schemeClr val="lt1"/>
              </a:buClr>
              <a:buSzPts val="2000"/>
              <a:buFont typeface="Barlow"/>
              <a:buChar char="●"/>
            </a:pPr>
            <a:r>
              <a:rPr lang="en" sz="2000"/>
              <a:t>Don’t be late. Check in a few minutes ahead of time to avoid computer glitches.</a:t>
            </a:r>
            <a:endParaRPr sz="2000"/>
          </a:p>
          <a:p>
            <a:pPr marL="457200" lvl="0" indent="-355600" algn="l" rtl="0">
              <a:lnSpc>
                <a:spcPct val="90000"/>
              </a:lnSpc>
              <a:spcBef>
                <a:spcPts val="1000"/>
              </a:spcBef>
              <a:spcAft>
                <a:spcPts val="0"/>
              </a:spcAft>
              <a:buClr>
                <a:schemeClr val="lt1"/>
              </a:buClr>
              <a:buSzPts val="2000"/>
              <a:buFont typeface="Barlow"/>
              <a:buChar char="●"/>
            </a:pPr>
            <a:r>
              <a:rPr lang="en" sz="2000"/>
              <a:t>If the legislator is about to speak or is speaking, do not interrupt.</a:t>
            </a:r>
            <a:endParaRPr sz="2000"/>
          </a:p>
          <a:p>
            <a:pPr marL="457200" lvl="0" indent="-355600" algn="l" rtl="0">
              <a:lnSpc>
                <a:spcPct val="90000"/>
              </a:lnSpc>
              <a:spcBef>
                <a:spcPts val="1000"/>
              </a:spcBef>
              <a:spcAft>
                <a:spcPts val="1000"/>
              </a:spcAft>
              <a:buClr>
                <a:schemeClr val="lt1"/>
              </a:buClr>
              <a:buSzPts val="2000"/>
              <a:buFont typeface="Barlow"/>
              <a:buChar char="●"/>
            </a:pPr>
            <a:r>
              <a:rPr lang="en" sz="2000"/>
              <a:t>Don’t ramble.</a:t>
            </a:r>
            <a:endParaRPr sz="1850"/>
          </a:p>
        </p:txBody>
      </p:sp>
      <p:sp>
        <p:nvSpPr>
          <p:cNvPr id="585" name="Google Shape;585;p56"/>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Don'ts</a:t>
            </a:r>
            <a:endParaRPr/>
          </a:p>
        </p:txBody>
      </p:sp>
      <p:sp>
        <p:nvSpPr>
          <p:cNvPr id="586" name="Google Shape;586;p5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14</a:t>
            </a:fld>
            <a:endParaRPr>
              <a:solidFill>
                <a:srgbClr val="99C8F8"/>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57"/>
          <p:cNvSpPr txBox="1">
            <a:spLocks noGrp="1"/>
          </p:cNvSpPr>
          <p:nvPr>
            <p:ph type="body" idx="1"/>
          </p:nvPr>
        </p:nvSpPr>
        <p:spPr>
          <a:xfrm>
            <a:off x="687000" y="818225"/>
            <a:ext cx="7770000" cy="37161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1800"/>
              </a:spcBef>
              <a:spcAft>
                <a:spcPts val="0"/>
              </a:spcAft>
              <a:buClr>
                <a:schemeClr val="lt1"/>
              </a:buClr>
              <a:buSzPts val="2000"/>
              <a:buFont typeface="Barlow"/>
              <a:buChar char="●"/>
            </a:pPr>
            <a:r>
              <a:rPr lang="en" sz="2000"/>
              <a:t>Designate someone to take a picture of the screen.</a:t>
            </a:r>
            <a:endParaRPr sz="2000"/>
          </a:p>
          <a:p>
            <a:pPr marL="457200" lvl="0" indent="-355600" algn="l" rtl="0">
              <a:lnSpc>
                <a:spcPct val="115000"/>
              </a:lnSpc>
              <a:spcBef>
                <a:spcPts val="0"/>
              </a:spcBef>
              <a:spcAft>
                <a:spcPts val="0"/>
              </a:spcAft>
              <a:buClr>
                <a:schemeClr val="lt1"/>
              </a:buClr>
              <a:buSzPts val="2000"/>
              <a:buFont typeface="Barlow"/>
              <a:buChar char="●"/>
            </a:pPr>
            <a:r>
              <a:rPr lang="en" sz="2000"/>
              <a:t>Be flexible.</a:t>
            </a:r>
            <a:endParaRPr sz="2000"/>
          </a:p>
          <a:p>
            <a:pPr marL="914400" lvl="1" indent="-355600" algn="l" rtl="0">
              <a:lnSpc>
                <a:spcPct val="115000"/>
              </a:lnSpc>
              <a:spcBef>
                <a:spcPts val="0"/>
              </a:spcBef>
              <a:spcAft>
                <a:spcPts val="0"/>
              </a:spcAft>
              <a:buClr>
                <a:schemeClr val="lt1"/>
              </a:buClr>
              <a:buSzPts val="2000"/>
              <a:buFont typeface="Barlow"/>
              <a:buChar char="–"/>
            </a:pPr>
            <a:r>
              <a:rPr lang="en" sz="2000"/>
              <a:t>We may have last-minute changes beyond our control.</a:t>
            </a:r>
            <a:endParaRPr sz="2000"/>
          </a:p>
          <a:p>
            <a:pPr marL="914400" lvl="1" indent="-355600" algn="l" rtl="0">
              <a:lnSpc>
                <a:spcPct val="115000"/>
              </a:lnSpc>
              <a:spcBef>
                <a:spcPts val="0"/>
              </a:spcBef>
              <a:spcAft>
                <a:spcPts val="0"/>
              </a:spcAft>
              <a:buClr>
                <a:schemeClr val="lt1"/>
              </a:buClr>
              <a:buSzPts val="2000"/>
              <a:buFont typeface="Barlow"/>
              <a:buChar char="–"/>
            </a:pPr>
            <a:r>
              <a:rPr lang="en" sz="2000"/>
              <a:t>Your member or staffer may be late.</a:t>
            </a:r>
            <a:endParaRPr sz="2000"/>
          </a:p>
          <a:p>
            <a:pPr marL="914400" lvl="1" indent="-355600" algn="l" rtl="0">
              <a:lnSpc>
                <a:spcPct val="115000"/>
              </a:lnSpc>
              <a:spcBef>
                <a:spcPts val="0"/>
              </a:spcBef>
              <a:spcAft>
                <a:spcPts val="0"/>
              </a:spcAft>
              <a:buClr>
                <a:schemeClr val="lt1"/>
              </a:buClr>
              <a:buSzPts val="2000"/>
              <a:buFont typeface="Barlow"/>
              <a:buChar char="–"/>
            </a:pPr>
            <a:r>
              <a:rPr lang="en" sz="2000"/>
              <a:t>Your member or staffer may have to cut the meeting short.</a:t>
            </a:r>
            <a:endParaRPr sz="2000"/>
          </a:p>
          <a:p>
            <a:pPr marL="914400" lvl="1" indent="-355600" algn="l" rtl="0">
              <a:lnSpc>
                <a:spcPct val="115000"/>
              </a:lnSpc>
              <a:spcBef>
                <a:spcPts val="0"/>
              </a:spcBef>
              <a:spcAft>
                <a:spcPts val="0"/>
              </a:spcAft>
              <a:buClr>
                <a:schemeClr val="lt1"/>
              </a:buClr>
              <a:buSzPts val="2000"/>
              <a:buFont typeface="Barlow"/>
              <a:buChar char="–"/>
            </a:pPr>
            <a:r>
              <a:rPr lang="en" sz="2000"/>
              <a:t>There may be technical glitches.</a:t>
            </a:r>
            <a:endParaRPr sz="2000"/>
          </a:p>
          <a:p>
            <a:pPr marL="914400" lvl="1" indent="-355600" algn="l" rtl="0">
              <a:lnSpc>
                <a:spcPct val="115000"/>
              </a:lnSpc>
              <a:spcBef>
                <a:spcPts val="0"/>
              </a:spcBef>
              <a:spcAft>
                <a:spcPts val="0"/>
              </a:spcAft>
              <a:buClr>
                <a:schemeClr val="lt1"/>
              </a:buClr>
              <a:buSzPts val="2000"/>
              <a:buFont typeface="Barlow"/>
              <a:buChar char="–"/>
            </a:pPr>
            <a:r>
              <a:rPr lang="en" sz="2000"/>
              <a:t>Be courteous no matter what.</a:t>
            </a:r>
            <a:endParaRPr sz="2000"/>
          </a:p>
          <a:p>
            <a:pPr marL="457200" lvl="0" indent="-355600" algn="l" rtl="0">
              <a:lnSpc>
                <a:spcPct val="115000"/>
              </a:lnSpc>
              <a:spcBef>
                <a:spcPts val="0"/>
              </a:spcBef>
              <a:spcAft>
                <a:spcPts val="0"/>
              </a:spcAft>
              <a:buClr>
                <a:schemeClr val="lt1"/>
              </a:buClr>
              <a:buSzPts val="2000"/>
              <a:buFont typeface="Barlow"/>
              <a:buChar char="●"/>
            </a:pPr>
            <a:r>
              <a:rPr lang="en" sz="2000"/>
              <a:t>Get contact info.</a:t>
            </a:r>
            <a:endParaRPr sz="2000"/>
          </a:p>
          <a:p>
            <a:pPr marL="457200" lvl="0" indent="-355600" algn="l" rtl="0">
              <a:lnSpc>
                <a:spcPct val="115000"/>
              </a:lnSpc>
              <a:spcBef>
                <a:spcPts val="0"/>
              </a:spcBef>
              <a:spcAft>
                <a:spcPts val="0"/>
              </a:spcAft>
              <a:buClr>
                <a:schemeClr val="lt1"/>
              </a:buClr>
              <a:buSzPts val="2000"/>
              <a:buFont typeface="Barlow"/>
              <a:buChar char="●"/>
            </a:pPr>
            <a:r>
              <a:rPr lang="en" sz="2000"/>
              <a:t>Make note of  questions/concerns/responses.</a:t>
            </a:r>
            <a:endParaRPr sz="2000"/>
          </a:p>
          <a:p>
            <a:pPr marL="457200" lvl="0" indent="-355600" algn="l" rtl="0">
              <a:lnSpc>
                <a:spcPct val="115000"/>
              </a:lnSpc>
              <a:spcBef>
                <a:spcPts val="0"/>
              </a:spcBef>
              <a:spcAft>
                <a:spcPts val="0"/>
              </a:spcAft>
              <a:buClr>
                <a:srgbClr val="000000"/>
              </a:buClr>
              <a:buSzPts val="2000"/>
              <a:buFont typeface="Arial"/>
              <a:buChar char="●"/>
            </a:pPr>
            <a:r>
              <a:rPr lang="en" sz="2000"/>
              <a:t>Send a thank you email.</a:t>
            </a:r>
            <a:endParaRPr sz="2000"/>
          </a:p>
        </p:txBody>
      </p:sp>
      <p:sp>
        <p:nvSpPr>
          <p:cNvPr id="592" name="Google Shape;592;p57"/>
          <p:cNvSpPr txBox="1">
            <a:spLocks noGrp="1"/>
          </p:cNvSpPr>
          <p:nvPr>
            <p:ph type="title"/>
          </p:nvPr>
        </p:nvSpPr>
        <p:spPr>
          <a:xfrm>
            <a:off x="849600" y="299825"/>
            <a:ext cx="7444800" cy="5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“Don’t Forgets”</a:t>
            </a:r>
            <a:endParaRPr/>
          </a:p>
        </p:txBody>
      </p:sp>
      <p:sp>
        <p:nvSpPr>
          <p:cNvPr id="593" name="Google Shape;593;p5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15</a:t>
            </a:fld>
            <a:endParaRPr>
              <a:solidFill>
                <a:srgbClr val="99C8F8"/>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58"/>
          <p:cNvSpPr txBox="1">
            <a:spLocks noGrp="1"/>
          </p:cNvSpPr>
          <p:nvPr>
            <p:ph type="title"/>
          </p:nvPr>
        </p:nvSpPr>
        <p:spPr>
          <a:xfrm>
            <a:off x="912500" y="1791225"/>
            <a:ext cx="3447900" cy="8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t>Questions</a:t>
            </a:r>
            <a:endParaRPr/>
          </a:p>
        </p:txBody>
      </p:sp>
      <p:sp>
        <p:nvSpPr>
          <p:cNvPr id="599" name="Google Shape;599;p5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16</a:t>
            </a:fld>
            <a:endParaRPr>
              <a:solidFill>
                <a:srgbClr val="99C8F8"/>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59"/>
          <p:cNvSpPr txBox="1">
            <a:spLocks noGrp="1"/>
          </p:cNvSpPr>
          <p:nvPr>
            <p:ph type="body" idx="1"/>
          </p:nvPr>
        </p:nvSpPr>
        <p:spPr>
          <a:xfrm>
            <a:off x="687025" y="914025"/>
            <a:ext cx="7770000" cy="37161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endParaRPr sz="1800" b="1"/>
          </a:p>
          <a:p>
            <a:pPr marL="457200" lvl="0" indent="0" algn="l" rtl="0">
              <a:spcBef>
                <a:spcPts val="1200"/>
              </a:spcBef>
              <a:spcAft>
                <a:spcPts val="0"/>
              </a:spcAft>
              <a:buNone/>
            </a:pPr>
            <a:endParaRPr sz="1500"/>
          </a:p>
          <a:p>
            <a:pPr marL="0" lvl="0" indent="0" algn="l" rtl="0">
              <a:spcBef>
                <a:spcPts val="0"/>
              </a:spcBef>
              <a:spcAft>
                <a:spcPts val="0"/>
              </a:spcAft>
              <a:buClr>
                <a:schemeClr val="dk1"/>
              </a:buClr>
              <a:buSzPts val="1100"/>
              <a:buFont typeface="Arial"/>
              <a:buNone/>
            </a:pPr>
            <a:endParaRPr sz="2000"/>
          </a:p>
        </p:txBody>
      </p:sp>
      <p:sp>
        <p:nvSpPr>
          <p:cNvPr id="605" name="Google Shape;605;p5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17</a:t>
            </a:fld>
            <a:endParaRPr>
              <a:solidFill>
                <a:srgbClr val="99C8F8"/>
              </a:solidFill>
            </a:endParaRPr>
          </a:p>
        </p:txBody>
      </p:sp>
      <p:pic>
        <p:nvPicPr>
          <p:cNvPr id="606" name="Google Shape;606;p59"/>
          <p:cNvPicPr preferRelativeResize="0"/>
          <p:nvPr/>
        </p:nvPicPr>
        <p:blipFill>
          <a:blip r:embed="rId3">
            <a:alphaModFix/>
          </a:blip>
          <a:stretch>
            <a:fillRect/>
          </a:stretch>
        </p:blipFill>
        <p:spPr>
          <a:xfrm>
            <a:off x="1143000" y="0"/>
            <a:ext cx="6858000"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60"/>
          <p:cNvSpPr txBox="1">
            <a:spLocks noGrp="1"/>
          </p:cNvSpPr>
          <p:nvPr>
            <p:ph type="body" idx="1"/>
          </p:nvPr>
        </p:nvSpPr>
        <p:spPr>
          <a:xfrm>
            <a:off x="740650" y="810475"/>
            <a:ext cx="7770000" cy="371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i="1">
                <a:solidFill>
                  <a:schemeClr val="dk1"/>
                </a:solidFill>
              </a:rPr>
              <a:t> </a:t>
            </a:r>
            <a:endParaRPr sz="1500"/>
          </a:p>
        </p:txBody>
      </p:sp>
      <p:sp>
        <p:nvSpPr>
          <p:cNvPr id="612" name="Google Shape;612;p6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18</a:t>
            </a:fld>
            <a:endParaRPr>
              <a:solidFill>
                <a:srgbClr val="99C8F8"/>
              </a:solidFill>
            </a:endParaRPr>
          </a:p>
        </p:txBody>
      </p:sp>
      <p:pic>
        <p:nvPicPr>
          <p:cNvPr id="613" name="Google Shape;613;p60"/>
          <p:cNvPicPr preferRelativeResize="0"/>
          <p:nvPr/>
        </p:nvPicPr>
        <p:blipFill>
          <a:blip r:embed="rId3">
            <a:alphaModFix/>
          </a:blip>
          <a:stretch>
            <a:fillRect/>
          </a:stretch>
        </p:blipFill>
        <p:spPr>
          <a:xfrm>
            <a:off x="1115524" y="0"/>
            <a:ext cx="6912952"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6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19</a:t>
            </a:fld>
            <a:endParaRPr>
              <a:solidFill>
                <a:srgbClr val="99C8F8"/>
              </a:solidFill>
            </a:endParaRPr>
          </a:p>
        </p:txBody>
      </p:sp>
      <p:pic>
        <p:nvPicPr>
          <p:cNvPr id="619" name="Google Shape;619;p61"/>
          <p:cNvPicPr preferRelativeResize="0"/>
          <p:nvPr/>
        </p:nvPicPr>
        <p:blipFill>
          <a:blip r:embed="rId3">
            <a:alphaModFix/>
          </a:blip>
          <a:stretch>
            <a:fillRect/>
          </a:stretch>
        </p:blipFill>
        <p:spPr>
          <a:xfrm>
            <a:off x="1351100" y="127450"/>
            <a:ext cx="6630351" cy="4863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44"/>
          <p:cNvSpPr txBox="1">
            <a:spLocks noGrp="1"/>
          </p:cNvSpPr>
          <p:nvPr>
            <p:ph type="body" idx="1"/>
          </p:nvPr>
        </p:nvSpPr>
        <p:spPr>
          <a:xfrm>
            <a:off x="687025" y="914025"/>
            <a:ext cx="7770000" cy="37161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sz="1700"/>
          </a:p>
          <a:p>
            <a:pPr marL="457200" lvl="0" indent="-355600" algn="l" rtl="0">
              <a:spcBef>
                <a:spcPts val="1000"/>
              </a:spcBef>
              <a:spcAft>
                <a:spcPts val="0"/>
              </a:spcAft>
              <a:buSzPts val="2000"/>
              <a:buChar char="●"/>
            </a:pPr>
            <a:r>
              <a:rPr lang="en" sz="2000"/>
              <a:t>The Teams</a:t>
            </a:r>
            <a:endParaRPr sz="2000"/>
          </a:p>
          <a:p>
            <a:pPr marL="457200" lvl="0" indent="-355600" algn="l" rtl="0">
              <a:spcBef>
                <a:spcPts val="1000"/>
              </a:spcBef>
              <a:spcAft>
                <a:spcPts val="0"/>
              </a:spcAft>
              <a:buSzPts val="2000"/>
              <a:buChar char="●"/>
            </a:pPr>
            <a:r>
              <a:rPr lang="en" sz="2000"/>
              <a:t>The purpose and scope of Lobby Days</a:t>
            </a:r>
            <a:endParaRPr sz="2000"/>
          </a:p>
          <a:p>
            <a:pPr marL="457200" lvl="0" indent="-355600" algn="l" rtl="0">
              <a:spcBef>
                <a:spcPts val="1000"/>
              </a:spcBef>
              <a:spcAft>
                <a:spcPts val="0"/>
              </a:spcAft>
              <a:buSzPts val="2000"/>
              <a:buChar char="●"/>
            </a:pPr>
            <a:r>
              <a:rPr lang="en" sz="2000"/>
              <a:t>How to conduct your meetings</a:t>
            </a:r>
            <a:endParaRPr sz="2000"/>
          </a:p>
          <a:p>
            <a:pPr marL="457200" lvl="0" indent="-355600" algn="l" rtl="0">
              <a:spcBef>
                <a:spcPts val="1000"/>
              </a:spcBef>
              <a:spcAft>
                <a:spcPts val="0"/>
              </a:spcAft>
              <a:buSzPts val="2000"/>
              <a:buChar char="●"/>
            </a:pPr>
            <a:r>
              <a:rPr lang="en" sz="2000"/>
              <a:t>How to talk about our bills</a:t>
            </a:r>
            <a:endParaRPr sz="2000"/>
          </a:p>
          <a:p>
            <a:pPr marL="457200" lvl="0" indent="-355600" algn="l" rtl="0">
              <a:spcBef>
                <a:spcPts val="1000"/>
              </a:spcBef>
              <a:spcAft>
                <a:spcPts val="0"/>
              </a:spcAft>
              <a:buSzPts val="2000"/>
              <a:buChar char="●"/>
            </a:pPr>
            <a:r>
              <a:rPr lang="en" sz="2000"/>
              <a:t>The logistics </a:t>
            </a:r>
            <a:endParaRPr sz="2000"/>
          </a:p>
        </p:txBody>
      </p:sp>
      <p:sp>
        <p:nvSpPr>
          <p:cNvPr id="498" name="Google Shape;498;p44"/>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We Will Cover</a:t>
            </a:r>
            <a:endParaRPr/>
          </a:p>
        </p:txBody>
      </p:sp>
      <p:sp>
        <p:nvSpPr>
          <p:cNvPr id="499" name="Google Shape;499;p4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2</a:t>
            </a:fld>
            <a:endParaRPr>
              <a:solidFill>
                <a:srgbClr val="99C8F8"/>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62"/>
          <p:cNvSpPr txBox="1">
            <a:spLocks noGrp="1"/>
          </p:cNvSpPr>
          <p:nvPr>
            <p:ph type="body" idx="1"/>
          </p:nvPr>
        </p:nvSpPr>
        <p:spPr>
          <a:xfrm>
            <a:off x="687000" y="501775"/>
            <a:ext cx="7770000" cy="424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rgbClr val="FFFFFF"/>
                </a:solidFill>
                <a:latin typeface="Arial"/>
                <a:ea typeface="Arial"/>
                <a:cs typeface="Arial"/>
                <a:sym typeface="Arial"/>
              </a:rPr>
              <a:t>HB 3187 - Anti Age Discrimination</a:t>
            </a:r>
            <a:endParaRPr sz="2000">
              <a:solidFill>
                <a:srgbClr val="FFFFFF"/>
              </a:solidFill>
              <a:latin typeface="Arial"/>
              <a:ea typeface="Arial"/>
              <a:cs typeface="Arial"/>
              <a:sym typeface="Arial"/>
            </a:endParaRPr>
          </a:p>
          <a:p>
            <a:pPr marL="0" lvl="0" indent="0" algn="l" rtl="0">
              <a:lnSpc>
                <a:spcPct val="115000"/>
              </a:lnSpc>
              <a:spcBef>
                <a:spcPts val="1200"/>
              </a:spcBef>
              <a:spcAft>
                <a:spcPts val="0"/>
              </a:spcAft>
              <a:buNone/>
            </a:pPr>
            <a:endParaRPr sz="1400" b="1">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 sz="1400" b="1">
                <a:solidFill>
                  <a:srgbClr val="000000"/>
                </a:solidFill>
                <a:latin typeface="Arial"/>
                <a:ea typeface="Arial"/>
                <a:cs typeface="Arial"/>
                <a:sym typeface="Arial"/>
              </a:rPr>
              <a:t>What the bill says</a:t>
            </a:r>
            <a:r>
              <a:rPr lang="en" sz="1400">
                <a:solidFill>
                  <a:srgbClr val="000000"/>
                </a:solidFill>
                <a:latin typeface="Arial"/>
                <a:ea typeface="Arial"/>
                <a:cs typeface="Arial"/>
                <a:sym typeface="Arial"/>
              </a:rPr>
              <a:t>:</a:t>
            </a:r>
            <a:br>
              <a:rPr lang="en" sz="1400">
                <a:solidFill>
                  <a:srgbClr val="000000"/>
                </a:solidFill>
                <a:latin typeface="Arial"/>
                <a:ea typeface="Arial"/>
                <a:cs typeface="Arial"/>
                <a:sym typeface="Arial"/>
              </a:rPr>
            </a:br>
            <a:r>
              <a:rPr lang="en" sz="1400">
                <a:solidFill>
                  <a:srgbClr val="000000"/>
                </a:solidFill>
                <a:latin typeface="Arial"/>
                <a:ea typeface="Arial"/>
                <a:cs typeface="Arial"/>
                <a:sym typeface="Arial"/>
              </a:rPr>
              <a:t> 1. When bringing a claim based on workplace age discrimination, the definition of “age”</a:t>
            </a:r>
            <a:br>
              <a:rPr lang="en" sz="1400">
                <a:solidFill>
                  <a:srgbClr val="000000"/>
                </a:solidFill>
                <a:latin typeface="Arial"/>
                <a:ea typeface="Arial"/>
                <a:cs typeface="Arial"/>
                <a:sym typeface="Arial"/>
              </a:rPr>
            </a:br>
            <a:r>
              <a:rPr lang="en" sz="1400">
                <a:solidFill>
                  <a:srgbClr val="000000"/>
                </a:solidFill>
                <a:latin typeface="Arial"/>
                <a:ea typeface="Arial"/>
                <a:cs typeface="Arial"/>
                <a:sym typeface="Arial"/>
              </a:rPr>
              <a:t> may include salary, length of service and retirement or pension status.</a:t>
            </a:r>
            <a:br>
              <a:rPr lang="en" sz="1400">
                <a:solidFill>
                  <a:srgbClr val="000000"/>
                </a:solidFill>
                <a:latin typeface="Arial"/>
                <a:ea typeface="Arial"/>
                <a:cs typeface="Arial"/>
                <a:sym typeface="Arial"/>
              </a:rPr>
            </a:br>
            <a:r>
              <a:rPr lang="en" sz="1400">
                <a:solidFill>
                  <a:srgbClr val="000000"/>
                </a:solidFill>
                <a:latin typeface="Arial"/>
                <a:ea typeface="Arial"/>
                <a:cs typeface="Arial"/>
                <a:sym typeface="Arial"/>
              </a:rPr>
              <a:t> 2. Prior to an initial interview or making a conditional offer of employment, employers</a:t>
            </a:r>
            <a:br>
              <a:rPr lang="en" sz="1400">
                <a:solidFill>
                  <a:srgbClr val="000000"/>
                </a:solidFill>
                <a:latin typeface="Arial"/>
                <a:ea typeface="Arial"/>
                <a:cs typeface="Arial"/>
                <a:sym typeface="Arial"/>
              </a:rPr>
            </a:br>
            <a:r>
              <a:rPr lang="en" sz="1400">
                <a:solidFill>
                  <a:srgbClr val="000000"/>
                </a:solidFill>
                <a:latin typeface="Arial"/>
                <a:ea typeface="Arial"/>
                <a:cs typeface="Arial"/>
                <a:sym typeface="Arial"/>
              </a:rPr>
              <a:t> can’t require disclosure of the applicant’s age or when the applicant attended or graduated from</a:t>
            </a:r>
            <a:br>
              <a:rPr lang="en" sz="1400">
                <a:solidFill>
                  <a:srgbClr val="000000"/>
                </a:solidFill>
                <a:latin typeface="Arial"/>
                <a:ea typeface="Arial"/>
                <a:cs typeface="Arial"/>
                <a:sym typeface="Arial"/>
              </a:rPr>
            </a:br>
            <a:r>
              <a:rPr lang="en" sz="1400">
                <a:solidFill>
                  <a:srgbClr val="000000"/>
                </a:solidFill>
                <a:latin typeface="Arial"/>
                <a:ea typeface="Arial"/>
                <a:cs typeface="Arial"/>
                <a:sym typeface="Arial"/>
              </a:rPr>
              <a:t> any educational institution.</a:t>
            </a:r>
            <a:br>
              <a:rPr lang="en" sz="1400">
                <a:solidFill>
                  <a:srgbClr val="000000"/>
                </a:solidFill>
                <a:latin typeface="Arial"/>
                <a:ea typeface="Arial"/>
                <a:cs typeface="Arial"/>
                <a:sym typeface="Arial"/>
              </a:rPr>
            </a:br>
            <a:r>
              <a:rPr lang="en" sz="1400">
                <a:solidFill>
                  <a:srgbClr val="000000"/>
                </a:solidFill>
                <a:latin typeface="Arial"/>
                <a:ea typeface="Arial"/>
                <a:cs typeface="Arial"/>
                <a:sym typeface="Arial"/>
              </a:rPr>
              <a:t> 3. Employers can’t reject an apprenticeship because the apprentice will be age 70 or more</a:t>
            </a:r>
            <a:br>
              <a:rPr lang="en" sz="1400">
                <a:solidFill>
                  <a:srgbClr val="000000"/>
                </a:solidFill>
                <a:latin typeface="Arial"/>
                <a:ea typeface="Arial"/>
                <a:cs typeface="Arial"/>
                <a:sym typeface="Arial"/>
              </a:rPr>
            </a:br>
            <a:r>
              <a:rPr lang="en" sz="1400">
                <a:solidFill>
                  <a:srgbClr val="000000"/>
                </a:solidFill>
                <a:latin typeface="Arial"/>
                <a:ea typeface="Arial"/>
                <a:cs typeface="Arial"/>
                <a:sym typeface="Arial"/>
              </a:rPr>
              <a:t> when completing the apprenticeship.</a:t>
            </a:r>
            <a:br>
              <a:rPr lang="en" sz="1400">
                <a:solidFill>
                  <a:srgbClr val="000000"/>
                </a:solidFill>
                <a:latin typeface="Arial"/>
                <a:ea typeface="Arial"/>
                <a:cs typeface="Arial"/>
                <a:sym typeface="Arial"/>
              </a:rPr>
            </a:br>
            <a:br>
              <a:rPr lang="en" sz="1400">
                <a:solidFill>
                  <a:srgbClr val="000000"/>
                </a:solidFill>
                <a:latin typeface="Arial"/>
                <a:ea typeface="Arial"/>
                <a:cs typeface="Arial"/>
                <a:sym typeface="Arial"/>
              </a:rPr>
            </a:br>
            <a:r>
              <a:rPr lang="en" sz="1400">
                <a:solidFill>
                  <a:srgbClr val="000000"/>
                </a:solidFill>
                <a:latin typeface="Arial"/>
                <a:ea typeface="Arial"/>
                <a:cs typeface="Arial"/>
                <a:sym typeface="Arial"/>
              </a:rPr>
              <a:t> NOTE: This is a minor and totally uncontested part of the bill so there’s no need to</a:t>
            </a:r>
            <a:br>
              <a:rPr lang="en" sz="1400">
                <a:solidFill>
                  <a:srgbClr val="000000"/>
                </a:solidFill>
                <a:latin typeface="Arial"/>
                <a:ea typeface="Arial"/>
                <a:cs typeface="Arial"/>
                <a:sym typeface="Arial"/>
              </a:rPr>
            </a:br>
            <a:r>
              <a:rPr lang="en" sz="1400">
                <a:solidFill>
                  <a:srgbClr val="000000"/>
                </a:solidFill>
                <a:latin typeface="Arial"/>
                <a:ea typeface="Arial"/>
                <a:cs typeface="Arial"/>
                <a:sym typeface="Arial"/>
              </a:rPr>
              <a:t> mention it. The federal government has mandated that the Bureau of Labor and Industries must</a:t>
            </a:r>
            <a:br>
              <a:rPr lang="en" sz="1400">
                <a:solidFill>
                  <a:srgbClr val="000000"/>
                </a:solidFill>
                <a:latin typeface="Arial"/>
                <a:ea typeface="Arial"/>
                <a:cs typeface="Arial"/>
                <a:sym typeface="Arial"/>
              </a:rPr>
            </a:br>
            <a:r>
              <a:rPr lang="en" sz="1400">
                <a:solidFill>
                  <a:srgbClr val="000000"/>
                </a:solidFill>
                <a:latin typeface="Arial"/>
                <a:ea typeface="Arial"/>
                <a:cs typeface="Arial"/>
                <a:sym typeface="Arial"/>
              </a:rPr>
              <a:t> follow this rule.</a:t>
            </a:r>
            <a:endParaRPr sz="1400">
              <a:solidFill>
                <a:srgbClr val="000000"/>
              </a:solidFill>
              <a:latin typeface="Arial"/>
              <a:ea typeface="Arial"/>
              <a:cs typeface="Arial"/>
              <a:sym typeface="Arial"/>
            </a:endParaRPr>
          </a:p>
          <a:p>
            <a:pPr marL="0" lvl="0" indent="0" algn="l" rtl="0">
              <a:spcBef>
                <a:spcPts val="1200"/>
              </a:spcBef>
              <a:spcAft>
                <a:spcPts val="0"/>
              </a:spcAft>
              <a:buNone/>
            </a:pPr>
            <a:endParaRPr/>
          </a:p>
        </p:txBody>
      </p:sp>
      <p:sp>
        <p:nvSpPr>
          <p:cNvPr id="626" name="Google Shape;626;p62"/>
          <p:cNvSpPr/>
          <p:nvPr/>
        </p:nvSpPr>
        <p:spPr>
          <a:xfrm>
            <a:off x="2367600" y="741350"/>
            <a:ext cx="4408800" cy="436800"/>
          </a:xfrm>
          <a:prstGeom prst="roundRect">
            <a:avLst>
              <a:gd name="adj" fmla="val 16667"/>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F3F3F3"/>
                </a:solidFill>
              </a:rPr>
              <a:t>HB 3187 Anti Aging Discrimination</a:t>
            </a:r>
            <a:endParaRPr sz="2000">
              <a:solidFill>
                <a:srgbClr val="F3F3F3"/>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63"/>
          <p:cNvSpPr txBox="1">
            <a:spLocks noGrp="1"/>
          </p:cNvSpPr>
          <p:nvPr>
            <p:ph type="body" idx="1"/>
          </p:nvPr>
        </p:nvSpPr>
        <p:spPr>
          <a:xfrm>
            <a:off x="687000" y="222000"/>
            <a:ext cx="7770000" cy="4699500"/>
          </a:xfrm>
          <a:prstGeom prst="rect">
            <a:avLst/>
          </a:prstGeom>
        </p:spPr>
        <p:txBody>
          <a:bodyPr spcFirstLastPara="1" wrap="square" lIns="91425" tIns="91425" rIns="91425" bIns="91425" anchor="t" anchorCtr="0">
            <a:noAutofit/>
          </a:bodyPr>
          <a:lstStyle/>
          <a:p>
            <a:pPr marL="0" lvl="0" indent="0" algn="l" rtl="0">
              <a:lnSpc>
                <a:spcPct val="115000"/>
              </a:lnSpc>
              <a:spcBef>
                <a:spcPts val="1100"/>
              </a:spcBef>
              <a:spcAft>
                <a:spcPts val="0"/>
              </a:spcAft>
              <a:buNone/>
            </a:pPr>
            <a:endParaRPr sz="1100" b="1">
              <a:solidFill>
                <a:srgbClr val="000000"/>
              </a:solidFill>
              <a:latin typeface="Arial"/>
              <a:ea typeface="Arial"/>
              <a:cs typeface="Arial"/>
              <a:sym typeface="Arial"/>
            </a:endParaRPr>
          </a:p>
          <a:p>
            <a:pPr marL="0" lvl="0" indent="0" algn="l" rtl="0">
              <a:lnSpc>
                <a:spcPct val="115000"/>
              </a:lnSpc>
              <a:spcBef>
                <a:spcPts val="1100"/>
              </a:spcBef>
              <a:spcAft>
                <a:spcPts val="0"/>
              </a:spcAft>
              <a:buNone/>
            </a:pPr>
            <a:endParaRPr sz="1100" b="1">
              <a:solidFill>
                <a:srgbClr val="000000"/>
              </a:solidFill>
              <a:latin typeface="Arial"/>
              <a:ea typeface="Arial"/>
              <a:cs typeface="Arial"/>
              <a:sym typeface="Arial"/>
            </a:endParaRPr>
          </a:p>
          <a:p>
            <a:pPr marL="0" lvl="0" indent="0" algn="l" rtl="0">
              <a:lnSpc>
                <a:spcPct val="115000"/>
              </a:lnSpc>
              <a:spcBef>
                <a:spcPts val="1100"/>
              </a:spcBef>
              <a:spcAft>
                <a:spcPts val="0"/>
              </a:spcAft>
              <a:buNone/>
            </a:pPr>
            <a:r>
              <a:rPr lang="en" sz="1400" b="1">
                <a:solidFill>
                  <a:srgbClr val="000000"/>
                </a:solidFill>
                <a:latin typeface="Arial"/>
                <a:ea typeface="Arial"/>
                <a:cs typeface="Arial"/>
                <a:sym typeface="Arial"/>
              </a:rPr>
              <a:t>Talking Points: </a:t>
            </a:r>
            <a:endParaRPr sz="1400">
              <a:solidFill>
                <a:srgbClr val="000000"/>
              </a:solidFill>
              <a:latin typeface="Arial"/>
              <a:ea typeface="Arial"/>
              <a:cs typeface="Arial"/>
              <a:sym typeface="Arial"/>
            </a:endParaRPr>
          </a:p>
          <a:p>
            <a:pPr marL="457200" lvl="0" indent="-317500" algn="l" rtl="0">
              <a:lnSpc>
                <a:spcPct val="115000"/>
              </a:lnSpc>
              <a:spcBef>
                <a:spcPts val="1100"/>
              </a:spcBef>
              <a:spcAft>
                <a:spcPts val="0"/>
              </a:spcAft>
              <a:buClr>
                <a:srgbClr val="000000"/>
              </a:buClr>
              <a:buSzPts val="1400"/>
              <a:buFont typeface="Arial"/>
              <a:buAutoNum type="arabicPeriod"/>
            </a:pPr>
            <a:r>
              <a:rPr lang="en" sz="1400">
                <a:solidFill>
                  <a:srgbClr val="000000"/>
                </a:solidFill>
                <a:latin typeface="Arial"/>
                <a:ea typeface="Arial"/>
                <a:cs typeface="Arial"/>
                <a:sym typeface="Arial"/>
              </a:rPr>
              <a:t>HB 3187 takes a narrow approach in closing up a loophole in Oregon law by</a:t>
            </a:r>
            <a:br>
              <a:rPr lang="en" sz="1400">
                <a:solidFill>
                  <a:srgbClr val="000000"/>
                </a:solidFill>
                <a:latin typeface="Arial"/>
                <a:ea typeface="Arial"/>
                <a:cs typeface="Arial"/>
                <a:sym typeface="Arial"/>
              </a:rPr>
            </a:br>
            <a:r>
              <a:rPr lang="en" sz="1400">
                <a:solidFill>
                  <a:srgbClr val="000000"/>
                </a:solidFill>
                <a:latin typeface="Arial"/>
                <a:ea typeface="Arial"/>
                <a:cs typeface="Arial"/>
                <a:sym typeface="Arial"/>
              </a:rPr>
              <a:t> providing that evidence of salary, length of service and pension/retirement status can be used to  establish a claim for workplace age discrimination. While these factors don’t establish a claim in  and of themselves, claimants should be able to present this evidence to the court when proving  their case.</a:t>
            </a:r>
            <a:endParaRPr sz="1400">
              <a:solidFill>
                <a:srgbClr val="000000"/>
              </a:solidFill>
              <a:latin typeface="Arial"/>
              <a:ea typeface="Arial"/>
              <a:cs typeface="Arial"/>
              <a:sym typeface="Arial"/>
            </a:endParaRPr>
          </a:p>
          <a:p>
            <a:pPr marL="457200" lvl="0" indent="-317500" algn="l" rtl="0">
              <a:lnSpc>
                <a:spcPct val="115000"/>
              </a:lnSpc>
              <a:spcBef>
                <a:spcPts val="0"/>
              </a:spcBef>
              <a:spcAft>
                <a:spcPts val="0"/>
              </a:spcAft>
              <a:buClr>
                <a:srgbClr val="000000"/>
              </a:buClr>
              <a:buSzPts val="1400"/>
              <a:buFont typeface="Arial"/>
              <a:buAutoNum type="arabicPeriod"/>
            </a:pPr>
            <a:r>
              <a:rPr lang="en" sz="1400">
                <a:solidFill>
                  <a:srgbClr val="000000"/>
                </a:solidFill>
                <a:latin typeface="Arial"/>
                <a:ea typeface="Arial"/>
                <a:cs typeface="Arial"/>
                <a:sym typeface="Arial"/>
              </a:rPr>
              <a:t>EXCEPTION: HB 3187 explicitly allows employers to take an employment action that</a:t>
            </a:r>
            <a:br>
              <a:rPr lang="en" sz="1400">
                <a:solidFill>
                  <a:srgbClr val="000000"/>
                </a:solidFill>
                <a:latin typeface="Arial"/>
                <a:ea typeface="Arial"/>
                <a:cs typeface="Arial"/>
                <a:sym typeface="Arial"/>
              </a:rPr>
            </a:br>
            <a:r>
              <a:rPr lang="en" sz="1400">
                <a:solidFill>
                  <a:srgbClr val="000000"/>
                </a:solidFill>
                <a:latin typeface="Arial"/>
                <a:ea typeface="Arial"/>
                <a:cs typeface="Arial"/>
                <a:sym typeface="Arial"/>
              </a:rPr>
              <a:t> uses these factors if it is in accordance with a seniority system or employee benefit plan.</a:t>
            </a:r>
            <a:endParaRPr sz="1400">
              <a:solidFill>
                <a:srgbClr val="000000"/>
              </a:solidFill>
              <a:latin typeface="Arial"/>
              <a:ea typeface="Arial"/>
              <a:cs typeface="Arial"/>
              <a:sym typeface="Arial"/>
            </a:endParaRPr>
          </a:p>
          <a:p>
            <a:pPr marL="457200" lvl="0" indent="-317500" algn="l" rtl="0">
              <a:lnSpc>
                <a:spcPct val="115000"/>
              </a:lnSpc>
              <a:spcBef>
                <a:spcPts val="0"/>
              </a:spcBef>
              <a:spcAft>
                <a:spcPts val="0"/>
              </a:spcAft>
              <a:buClr>
                <a:srgbClr val="000000"/>
              </a:buClr>
              <a:buSzPts val="1400"/>
              <a:buFont typeface="Arial"/>
              <a:buAutoNum type="arabicPeriod"/>
            </a:pPr>
            <a:r>
              <a:rPr lang="en" sz="1400">
                <a:solidFill>
                  <a:srgbClr val="000000"/>
                </a:solidFill>
                <a:latin typeface="Arial"/>
                <a:ea typeface="Arial"/>
                <a:cs typeface="Arial"/>
                <a:sym typeface="Arial"/>
              </a:rPr>
              <a:t>Before an initial interview or making a conditional offer of employment, employers</a:t>
            </a:r>
            <a:br>
              <a:rPr lang="en" sz="1400">
                <a:solidFill>
                  <a:srgbClr val="000000"/>
                </a:solidFill>
                <a:latin typeface="Arial"/>
                <a:ea typeface="Arial"/>
                <a:cs typeface="Arial"/>
                <a:sym typeface="Arial"/>
              </a:rPr>
            </a:br>
            <a:r>
              <a:rPr lang="en" sz="1400">
                <a:solidFill>
                  <a:srgbClr val="000000"/>
                </a:solidFill>
                <a:latin typeface="Arial"/>
                <a:ea typeface="Arial"/>
                <a:cs typeface="Arial"/>
                <a:sym typeface="Arial"/>
              </a:rPr>
              <a:t> can’t require disclosure of the applicant’s age or graduation dates. They may, however, ask that  information when it is needed to ensure the applicant meets the specific job requirements.</a:t>
            </a:r>
            <a:endParaRPr sz="1400">
              <a:solidFill>
                <a:srgbClr val="000000"/>
              </a:solidFill>
              <a:latin typeface="Arial"/>
              <a:ea typeface="Arial"/>
              <a:cs typeface="Arial"/>
              <a:sym typeface="Arial"/>
            </a:endParaRPr>
          </a:p>
          <a:p>
            <a:pPr marL="457200" lvl="0" indent="-317500" algn="l" rtl="0">
              <a:lnSpc>
                <a:spcPct val="115000"/>
              </a:lnSpc>
              <a:spcBef>
                <a:spcPts val="0"/>
              </a:spcBef>
              <a:spcAft>
                <a:spcPts val="0"/>
              </a:spcAft>
              <a:buClr>
                <a:srgbClr val="000000"/>
              </a:buClr>
              <a:buSzPts val="1400"/>
              <a:buFont typeface="Arial"/>
              <a:buAutoNum type="arabicPeriod"/>
            </a:pPr>
            <a:r>
              <a:rPr lang="en" sz="1400">
                <a:solidFill>
                  <a:srgbClr val="000000"/>
                </a:solidFill>
                <a:latin typeface="Arial"/>
                <a:ea typeface="Arial"/>
                <a:cs typeface="Arial"/>
                <a:sym typeface="Arial"/>
              </a:rPr>
              <a:t>It’s time that those discriminated against by age be given as fair a shot at proving their</a:t>
            </a:r>
            <a:br>
              <a:rPr lang="en" sz="1400">
                <a:solidFill>
                  <a:srgbClr val="000000"/>
                </a:solidFill>
                <a:latin typeface="Arial"/>
                <a:ea typeface="Arial"/>
                <a:cs typeface="Arial"/>
                <a:sym typeface="Arial"/>
              </a:rPr>
            </a:br>
            <a:r>
              <a:rPr lang="en" sz="1400">
                <a:solidFill>
                  <a:srgbClr val="000000"/>
                </a:solidFill>
                <a:latin typeface="Arial"/>
                <a:ea typeface="Arial"/>
                <a:cs typeface="Arial"/>
                <a:sym typeface="Arial"/>
              </a:rPr>
              <a:t> case as those who try to prove discrimination based on gender and race.</a:t>
            </a:r>
            <a:endParaRPr sz="1400">
              <a:solidFill>
                <a:srgbClr val="000000"/>
              </a:solidFill>
              <a:latin typeface="Arial"/>
              <a:ea typeface="Arial"/>
              <a:cs typeface="Arial"/>
              <a:sym typeface="Arial"/>
            </a:endParaRPr>
          </a:p>
          <a:p>
            <a:pPr marL="0" lvl="0" indent="0" algn="l" rtl="0">
              <a:lnSpc>
                <a:spcPct val="115000"/>
              </a:lnSpc>
              <a:spcBef>
                <a:spcPts val="1100"/>
              </a:spcBef>
              <a:spcAft>
                <a:spcPts val="110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p:txBody>
      </p:sp>
      <p:sp>
        <p:nvSpPr>
          <p:cNvPr id="632" name="Google Shape;632;p63"/>
          <p:cNvSpPr txBox="1">
            <a:spLocks noGrp="1"/>
          </p:cNvSpPr>
          <p:nvPr>
            <p:ph type="sldNum" idx="12"/>
          </p:nvPr>
        </p:nvSpPr>
        <p:spPr>
          <a:xfrm>
            <a:off x="8595309" y="474990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21</a:t>
            </a:fld>
            <a:endParaRPr>
              <a:solidFill>
                <a:srgbClr val="99C8F8"/>
              </a:solidFill>
            </a:endParaRPr>
          </a:p>
        </p:txBody>
      </p:sp>
      <p:sp>
        <p:nvSpPr>
          <p:cNvPr id="633" name="Google Shape;633;p63"/>
          <p:cNvSpPr/>
          <p:nvPr/>
        </p:nvSpPr>
        <p:spPr>
          <a:xfrm>
            <a:off x="1549350" y="529975"/>
            <a:ext cx="6045300" cy="450900"/>
          </a:xfrm>
          <a:prstGeom prst="roundRect">
            <a:avLst>
              <a:gd name="adj" fmla="val 16667"/>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FFFFFF"/>
                </a:solidFill>
              </a:rPr>
              <a:t>HB 3187 - Anti Age Discrimination</a:t>
            </a:r>
            <a:endParaRPr sz="2000">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64"/>
          <p:cNvSpPr txBox="1">
            <a:spLocks noGrp="1"/>
          </p:cNvSpPr>
          <p:nvPr>
            <p:ph type="body" idx="1"/>
          </p:nvPr>
        </p:nvSpPr>
        <p:spPr>
          <a:xfrm>
            <a:off x="729950" y="863950"/>
            <a:ext cx="7770000" cy="371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100" b="1" i="1">
                <a:solidFill>
                  <a:schemeClr val="dk1"/>
                </a:solidFill>
              </a:rPr>
              <a:t> </a:t>
            </a:r>
            <a:endParaRPr sz="1900" i="1">
              <a:solidFill>
                <a:schemeClr val="dk1"/>
              </a:solidFill>
            </a:endParaRPr>
          </a:p>
          <a:p>
            <a:pPr marL="0" lvl="0" indent="0" algn="ctr" rtl="0">
              <a:spcBef>
                <a:spcPts val="0"/>
              </a:spcBef>
              <a:spcAft>
                <a:spcPts val="0"/>
              </a:spcAft>
              <a:buNone/>
            </a:pPr>
            <a:r>
              <a:rPr lang="en" sz="1700">
                <a:solidFill>
                  <a:schemeClr val="dk1"/>
                </a:solidFill>
              </a:rPr>
              <a:t> </a:t>
            </a:r>
            <a:endParaRPr sz="1500"/>
          </a:p>
          <a:p>
            <a:pPr marL="457200" lvl="0" indent="0" algn="l" rtl="0">
              <a:spcBef>
                <a:spcPts val="0"/>
              </a:spcBef>
              <a:spcAft>
                <a:spcPts val="0"/>
              </a:spcAft>
              <a:buNone/>
            </a:pPr>
            <a:endParaRPr sz="1500"/>
          </a:p>
          <a:p>
            <a:pPr marL="0" lvl="0" indent="0" algn="l" rtl="0">
              <a:spcBef>
                <a:spcPts val="0"/>
              </a:spcBef>
              <a:spcAft>
                <a:spcPts val="0"/>
              </a:spcAft>
              <a:buNone/>
            </a:pPr>
            <a:endParaRPr sz="1500"/>
          </a:p>
          <a:p>
            <a:pPr marL="457200" lvl="0" indent="0" algn="l" rtl="0">
              <a:spcBef>
                <a:spcPts val="0"/>
              </a:spcBef>
              <a:spcAft>
                <a:spcPts val="0"/>
              </a:spcAft>
              <a:buNone/>
            </a:pPr>
            <a:r>
              <a:rPr lang="en" sz="1350">
                <a:solidFill>
                  <a:srgbClr val="333333"/>
                </a:solidFill>
                <a:highlight>
                  <a:srgbClr val="FFFFFF"/>
                </a:highlight>
                <a:latin typeface="Times New Roman"/>
                <a:ea typeface="Times New Roman"/>
                <a:cs typeface="Times New Roman"/>
                <a:sym typeface="Times New Roman"/>
              </a:rPr>
              <a:t> </a:t>
            </a:r>
            <a:endParaRPr sz="1500"/>
          </a:p>
        </p:txBody>
      </p:sp>
      <p:sp>
        <p:nvSpPr>
          <p:cNvPr id="639" name="Google Shape;639;p6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22</a:t>
            </a:fld>
            <a:endParaRPr>
              <a:solidFill>
                <a:srgbClr val="99C8F8"/>
              </a:solidFill>
            </a:endParaRPr>
          </a:p>
        </p:txBody>
      </p:sp>
      <p:pic>
        <p:nvPicPr>
          <p:cNvPr id="640" name="Google Shape;640;p64"/>
          <p:cNvPicPr preferRelativeResize="0"/>
          <p:nvPr/>
        </p:nvPicPr>
        <p:blipFill>
          <a:blip r:embed="rId3">
            <a:alphaModFix/>
          </a:blip>
          <a:stretch>
            <a:fillRect/>
          </a:stretch>
        </p:blipFill>
        <p:spPr>
          <a:xfrm>
            <a:off x="1228800" y="0"/>
            <a:ext cx="6772275"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6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23</a:t>
            </a:fld>
            <a:endParaRPr>
              <a:solidFill>
                <a:srgbClr val="99C8F8"/>
              </a:solidFill>
            </a:endParaRPr>
          </a:p>
        </p:txBody>
      </p:sp>
      <p:pic>
        <p:nvPicPr>
          <p:cNvPr id="646" name="Google Shape;646;p65"/>
          <p:cNvPicPr preferRelativeResize="0"/>
          <p:nvPr/>
        </p:nvPicPr>
        <p:blipFill>
          <a:blip r:embed="rId3">
            <a:alphaModFix/>
          </a:blip>
          <a:stretch>
            <a:fillRect/>
          </a:stretch>
        </p:blipFill>
        <p:spPr>
          <a:xfrm>
            <a:off x="1542400" y="67850"/>
            <a:ext cx="6325950" cy="45769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6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24</a:t>
            </a:fld>
            <a:endParaRPr>
              <a:solidFill>
                <a:srgbClr val="99C8F8"/>
              </a:solidFill>
            </a:endParaRPr>
          </a:p>
        </p:txBody>
      </p:sp>
      <p:pic>
        <p:nvPicPr>
          <p:cNvPr id="652" name="Google Shape;652;p66"/>
          <p:cNvPicPr preferRelativeResize="0"/>
          <p:nvPr/>
        </p:nvPicPr>
        <p:blipFill>
          <a:blip r:embed="rId3">
            <a:alphaModFix/>
          </a:blip>
          <a:stretch>
            <a:fillRect/>
          </a:stretch>
        </p:blipFill>
        <p:spPr>
          <a:xfrm>
            <a:off x="1158425" y="152400"/>
            <a:ext cx="6554993" cy="48387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pic>
        <p:nvPicPr>
          <p:cNvPr id="657" name="Google Shape;657;p67"/>
          <p:cNvPicPr preferRelativeResize="0"/>
          <p:nvPr/>
        </p:nvPicPr>
        <p:blipFill>
          <a:blip r:embed="rId3">
            <a:alphaModFix/>
          </a:blip>
          <a:stretch>
            <a:fillRect/>
          </a:stretch>
        </p:blipFill>
        <p:spPr>
          <a:xfrm>
            <a:off x="1141525" y="130588"/>
            <a:ext cx="6472651" cy="48823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68"/>
          <p:cNvSpPr txBox="1">
            <a:spLocks noGrp="1"/>
          </p:cNvSpPr>
          <p:nvPr>
            <p:ph type="body" idx="1"/>
          </p:nvPr>
        </p:nvSpPr>
        <p:spPr>
          <a:xfrm>
            <a:off x="1078950" y="1305300"/>
            <a:ext cx="6986100" cy="3716100"/>
          </a:xfrm>
          <a:prstGeom prst="rect">
            <a:avLst/>
          </a:prstGeom>
        </p:spPr>
        <p:txBody>
          <a:bodyPr spcFirstLastPara="1" wrap="square" lIns="91425" tIns="91425" rIns="91425" bIns="91425" anchor="t" anchorCtr="0">
            <a:noAutofit/>
          </a:bodyPr>
          <a:lstStyle/>
          <a:p>
            <a:pPr marL="0" lvl="0" indent="0" algn="l" rtl="0">
              <a:lnSpc>
                <a:spcPct val="150000"/>
              </a:lnSpc>
              <a:spcBef>
                <a:spcPts val="800"/>
              </a:spcBef>
              <a:spcAft>
                <a:spcPts val="0"/>
              </a:spcAft>
              <a:buNone/>
            </a:pPr>
            <a:r>
              <a:rPr lang="en" sz="1800" b="1">
                <a:solidFill>
                  <a:srgbClr val="CC4125"/>
                </a:solidFill>
                <a:latin typeface="Arial"/>
                <a:ea typeface="Arial"/>
                <a:cs typeface="Arial"/>
                <a:sym typeface="Arial"/>
              </a:rPr>
              <a:t>March 21</a:t>
            </a:r>
            <a:r>
              <a:rPr lang="en" sz="1800" b="1">
                <a:solidFill>
                  <a:srgbClr val="222222"/>
                </a:solidFill>
                <a:latin typeface="Arial"/>
                <a:ea typeface="Arial"/>
                <a:cs typeface="Arial"/>
                <a:sym typeface="Arial"/>
              </a:rPr>
              <a:t>: </a:t>
            </a:r>
            <a:r>
              <a:rPr lang="en" sz="1800" b="1">
                <a:solidFill>
                  <a:srgbClr val="26282A"/>
                </a:solidFill>
                <a:latin typeface="Arial"/>
                <a:ea typeface="Arial"/>
                <a:cs typeface="Arial"/>
                <a:sym typeface="Arial"/>
              </a:rPr>
              <a:t>Bills in one chamber need to be posted for a public hearing by this deadline or the bill dies.</a:t>
            </a:r>
            <a:endParaRPr sz="1800" b="1">
              <a:solidFill>
                <a:srgbClr val="26282A"/>
              </a:solidFill>
              <a:latin typeface="Arial"/>
              <a:ea typeface="Arial"/>
              <a:cs typeface="Arial"/>
              <a:sym typeface="Arial"/>
            </a:endParaRPr>
          </a:p>
          <a:p>
            <a:pPr marL="0" lvl="0" indent="0" algn="l" rtl="0">
              <a:lnSpc>
                <a:spcPct val="150000"/>
              </a:lnSpc>
              <a:spcBef>
                <a:spcPts val="800"/>
              </a:spcBef>
              <a:spcAft>
                <a:spcPts val="0"/>
              </a:spcAft>
              <a:buNone/>
            </a:pPr>
            <a:r>
              <a:rPr lang="en" sz="1800" b="1">
                <a:solidFill>
                  <a:srgbClr val="CC4125"/>
                </a:solidFill>
                <a:latin typeface="Arial"/>
                <a:ea typeface="Arial"/>
                <a:cs typeface="Arial"/>
                <a:sym typeface="Arial"/>
              </a:rPr>
              <a:t>April 9</a:t>
            </a:r>
            <a:r>
              <a:rPr lang="en" sz="1800" b="1">
                <a:solidFill>
                  <a:srgbClr val="222222"/>
                </a:solidFill>
                <a:latin typeface="Arial"/>
                <a:ea typeface="Arial"/>
                <a:cs typeface="Arial"/>
                <a:sym typeface="Arial"/>
              </a:rPr>
              <a:t>: Bills posted per March 21st need to be acted upon and leave the first chamber committee by this deadline or they die.  (</a:t>
            </a:r>
            <a:r>
              <a:rPr lang="en" sz="1800">
                <a:solidFill>
                  <a:srgbClr val="222222"/>
                </a:solidFill>
                <a:latin typeface="Arial"/>
                <a:ea typeface="Arial"/>
                <a:cs typeface="Arial"/>
                <a:sym typeface="Arial"/>
              </a:rPr>
              <a:t>Remember that bills can go to the second chamber OR, if they have a significant fiscal—budget cost—they need to be sent to Ways and Means.)</a:t>
            </a:r>
            <a:endParaRPr sz="1800">
              <a:solidFill>
                <a:srgbClr val="222222"/>
              </a:solidFill>
              <a:latin typeface="Arial"/>
              <a:ea typeface="Arial"/>
              <a:cs typeface="Arial"/>
              <a:sym typeface="Arial"/>
            </a:endParaRPr>
          </a:p>
          <a:p>
            <a:pPr marL="0" lvl="0" indent="0" algn="l" rtl="0">
              <a:spcBef>
                <a:spcPts val="800"/>
              </a:spcBef>
              <a:spcAft>
                <a:spcPts val="0"/>
              </a:spcAft>
              <a:buNone/>
            </a:pPr>
            <a:endParaRPr sz="2400">
              <a:latin typeface="Arial"/>
              <a:ea typeface="Arial"/>
              <a:cs typeface="Arial"/>
              <a:sym typeface="Arial"/>
            </a:endParaRPr>
          </a:p>
        </p:txBody>
      </p:sp>
      <p:sp>
        <p:nvSpPr>
          <p:cNvPr id="663" name="Google Shape;663;p68"/>
          <p:cNvSpPr txBox="1">
            <a:spLocks noGrp="1"/>
          </p:cNvSpPr>
          <p:nvPr>
            <p:ph type="title"/>
          </p:nvPr>
        </p:nvSpPr>
        <p:spPr>
          <a:xfrm>
            <a:off x="849600" y="414175"/>
            <a:ext cx="7444800" cy="518400"/>
          </a:xfrm>
          <a:prstGeom prst="rect">
            <a:avLst/>
          </a:prstGeom>
        </p:spPr>
        <p:txBody>
          <a:bodyPr spcFirstLastPara="1" wrap="square" lIns="91425" tIns="91425" rIns="91425" bIns="91425" anchor="t" anchorCtr="0">
            <a:noAutofit/>
          </a:bodyPr>
          <a:lstStyle/>
          <a:p>
            <a:pPr marL="0" lvl="0" indent="0" algn="ctr" rtl="0">
              <a:lnSpc>
                <a:spcPct val="115000"/>
              </a:lnSpc>
              <a:spcBef>
                <a:spcPts val="1200"/>
              </a:spcBef>
              <a:spcAft>
                <a:spcPts val="1200"/>
              </a:spcAft>
              <a:buNone/>
            </a:pPr>
            <a:r>
              <a:rPr lang="en" sz="2400" b="1">
                <a:solidFill>
                  <a:srgbClr val="26282A"/>
                </a:solidFill>
                <a:latin typeface="Arial"/>
                <a:ea typeface="Arial"/>
                <a:cs typeface="Arial"/>
                <a:sym typeface="Arial"/>
              </a:rPr>
              <a:t>Important Bill Dates</a:t>
            </a:r>
            <a:endParaRPr sz="2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69"/>
          <p:cNvSpPr txBox="1">
            <a:spLocks noGrp="1"/>
          </p:cNvSpPr>
          <p:nvPr>
            <p:ph type="body" idx="1"/>
          </p:nvPr>
        </p:nvSpPr>
        <p:spPr>
          <a:xfrm>
            <a:off x="687025" y="914025"/>
            <a:ext cx="7770000" cy="3716100"/>
          </a:xfrm>
          <a:prstGeom prst="rect">
            <a:avLst/>
          </a:prstGeom>
        </p:spPr>
        <p:txBody>
          <a:bodyPr spcFirstLastPara="1" wrap="square" lIns="91425" tIns="91425" rIns="91425" bIns="91425" anchor="t" anchorCtr="0">
            <a:noAutofit/>
          </a:bodyPr>
          <a:lstStyle/>
          <a:p>
            <a:pPr marL="0" lvl="0" indent="0" algn="l" rtl="0">
              <a:lnSpc>
                <a:spcPct val="90000"/>
              </a:lnSpc>
              <a:spcBef>
                <a:spcPts val="1200"/>
              </a:spcBef>
              <a:spcAft>
                <a:spcPts val="0"/>
              </a:spcAft>
              <a:buNone/>
            </a:pPr>
            <a:endParaRPr sz="2000"/>
          </a:p>
          <a:p>
            <a:pPr marL="457200" lvl="0" indent="-355600" algn="l" rtl="0">
              <a:lnSpc>
                <a:spcPct val="90000"/>
              </a:lnSpc>
              <a:spcBef>
                <a:spcPts val="1200"/>
              </a:spcBef>
              <a:spcAft>
                <a:spcPts val="0"/>
              </a:spcAft>
              <a:buClr>
                <a:schemeClr val="lt1"/>
              </a:buClr>
              <a:buSzPts val="2000"/>
              <a:buFont typeface="Barlow"/>
              <a:buChar char="●"/>
            </a:pPr>
            <a:r>
              <a:rPr lang="en" sz="2000"/>
              <a:t>For those meeting in person, be ready to begin on time.</a:t>
            </a:r>
            <a:br>
              <a:rPr lang="en" sz="2000"/>
            </a:br>
            <a:endParaRPr sz="2000"/>
          </a:p>
          <a:p>
            <a:pPr marL="457200" lvl="0" indent="-355600" algn="l" rtl="0">
              <a:lnSpc>
                <a:spcPct val="90000"/>
              </a:lnSpc>
              <a:spcBef>
                <a:spcPts val="0"/>
              </a:spcBef>
              <a:spcAft>
                <a:spcPts val="0"/>
              </a:spcAft>
              <a:buClr>
                <a:schemeClr val="lt1"/>
              </a:buClr>
              <a:buSzPts val="2000"/>
              <a:buFont typeface="Barlow"/>
              <a:buChar char="●"/>
            </a:pPr>
            <a:r>
              <a:rPr lang="en" sz="2000"/>
              <a:t>For those meeting on Zoom, all members should make sure they are familiar with Zoom and that equipment is in working order.</a:t>
            </a:r>
            <a:endParaRPr sz="2000"/>
          </a:p>
          <a:p>
            <a:pPr marL="0" lvl="0" indent="0" algn="ctr" rtl="0">
              <a:lnSpc>
                <a:spcPct val="90000"/>
              </a:lnSpc>
              <a:spcBef>
                <a:spcPts val="1200"/>
              </a:spcBef>
              <a:spcAft>
                <a:spcPts val="0"/>
              </a:spcAft>
              <a:buNone/>
            </a:pPr>
            <a:r>
              <a:rPr lang="en" sz="2000" b="1">
                <a:solidFill>
                  <a:schemeClr val="dk1"/>
                </a:solidFill>
              </a:rPr>
              <a:t>Questions about one of your legislators, or about any of your meetings?</a:t>
            </a:r>
            <a:r>
              <a:rPr lang="en" sz="2000">
                <a:solidFill>
                  <a:schemeClr val="dk1"/>
                </a:solidFill>
              </a:rPr>
              <a:t> </a:t>
            </a:r>
            <a:endParaRPr sz="2000">
              <a:solidFill>
                <a:schemeClr val="dk1"/>
              </a:solidFill>
            </a:endParaRPr>
          </a:p>
          <a:p>
            <a:pPr marL="0" lvl="0" indent="0" algn="ctr" rtl="0">
              <a:lnSpc>
                <a:spcPct val="90000"/>
              </a:lnSpc>
              <a:spcBef>
                <a:spcPts val="1200"/>
              </a:spcBef>
              <a:spcAft>
                <a:spcPts val="0"/>
              </a:spcAft>
              <a:buNone/>
            </a:pPr>
            <a:r>
              <a:rPr lang="en" sz="2000">
                <a:solidFill>
                  <a:schemeClr val="dk1"/>
                </a:solidFill>
              </a:rPr>
              <a:t>Contact Claire Berger at 503-866-3560 and claire.berger248@gmail.com</a:t>
            </a:r>
            <a:endParaRPr sz="2000">
              <a:solidFill>
                <a:schemeClr val="dk1"/>
              </a:solidFill>
            </a:endParaRPr>
          </a:p>
          <a:p>
            <a:pPr marL="0" lvl="0" indent="0" algn="l" rtl="0">
              <a:lnSpc>
                <a:spcPct val="90000"/>
              </a:lnSpc>
              <a:spcBef>
                <a:spcPts val="1200"/>
              </a:spcBef>
              <a:spcAft>
                <a:spcPts val="0"/>
              </a:spcAft>
              <a:buNone/>
            </a:pPr>
            <a:endParaRPr sz="2000"/>
          </a:p>
          <a:p>
            <a:pPr marL="0" lvl="0" indent="0" algn="l" rtl="0">
              <a:spcBef>
                <a:spcPts val="1200"/>
              </a:spcBef>
              <a:spcAft>
                <a:spcPts val="0"/>
              </a:spcAft>
              <a:buNone/>
            </a:pPr>
            <a:endParaRPr sz="2000"/>
          </a:p>
        </p:txBody>
      </p:sp>
      <p:sp>
        <p:nvSpPr>
          <p:cNvPr id="669" name="Google Shape;669;p69"/>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Logistics - Before the Meeting</a:t>
            </a:r>
            <a:endParaRPr/>
          </a:p>
        </p:txBody>
      </p:sp>
      <p:sp>
        <p:nvSpPr>
          <p:cNvPr id="670" name="Google Shape;670;p6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27</a:t>
            </a:fld>
            <a:endParaRPr>
              <a:solidFill>
                <a:srgbClr val="99C8F8"/>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70"/>
          <p:cNvSpPr txBox="1">
            <a:spLocks noGrp="1"/>
          </p:cNvSpPr>
          <p:nvPr>
            <p:ph type="body" idx="1"/>
          </p:nvPr>
        </p:nvSpPr>
        <p:spPr>
          <a:xfrm>
            <a:off x="687025" y="990225"/>
            <a:ext cx="7770000" cy="37161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1200"/>
              </a:spcBef>
              <a:spcAft>
                <a:spcPts val="0"/>
              </a:spcAft>
              <a:buClr>
                <a:schemeClr val="lt1"/>
              </a:buClr>
              <a:buSzPts val="2000"/>
              <a:buChar char="●"/>
            </a:pPr>
            <a:r>
              <a:rPr lang="en" sz="2000"/>
              <a:t>Team Leaders, please complete the online visit evaluation form  </a:t>
            </a:r>
            <a:r>
              <a:rPr lang="en" sz="1800" u="sng">
                <a:solidFill>
                  <a:srgbClr val="4A86E8"/>
                </a:solidFill>
                <a:latin typeface="Arial"/>
                <a:ea typeface="Arial"/>
                <a:cs typeface="Arial"/>
                <a:sym typeface="Arial"/>
                <a:hlinkClick r:id="rId3">
                  <a:extLst>
                    <a:ext uri="{A12FA001-AC4F-418D-AE19-62706E023703}">
                      <ahyp:hlinkClr xmlns:ahyp="http://schemas.microsoft.com/office/drawing/2018/hyperlinkcolor" val="tx"/>
                    </a:ext>
                  </a:extLst>
                </a:hlinkClick>
              </a:rPr>
              <a:t>Lobby Days Visit Report </a:t>
            </a:r>
            <a:r>
              <a:rPr lang="en" sz="2000"/>
              <a:t>for each meeting, no later than March 25, 2025.  Please be sure to note any questions or requests for specific information that we will need to follow up on, so that we can respond and get that information to the legislator.</a:t>
            </a:r>
            <a:endParaRPr sz="2000"/>
          </a:p>
          <a:p>
            <a:pPr marL="457200" lvl="0" indent="-355600" algn="l" rtl="0">
              <a:lnSpc>
                <a:spcPct val="100000"/>
              </a:lnSpc>
              <a:spcBef>
                <a:spcPts val="0"/>
              </a:spcBef>
              <a:spcAft>
                <a:spcPts val="0"/>
              </a:spcAft>
              <a:buSzPts val="2000"/>
              <a:buChar char="●"/>
            </a:pPr>
            <a:r>
              <a:rPr lang="en" sz="2000"/>
              <a:t>Team Leaders, please send a thank you email to the member/staffer that you met with.</a:t>
            </a:r>
            <a:endParaRPr sz="2000"/>
          </a:p>
          <a:p>
            <a:pPr marL="457200" lvl="0" indent="0" algn="l" rtl="0">
              <a:lnSpc>
                <a:spcPct val="115000"/>
              </a:lnSpc>
              <a:spcBef>
                <a:spcPts val="1200"/>
              </a:spcBef>
              <a:spcAft>
                <a:spcPts val="1200"/>
              </a:spcAft>
              <a:buNone/>
            </a:pPr>
            <a:endParaRPr sz="2000"/>
          </a:p>
        </p:txBody>
      </p:sp>
      <p:sp>
        <p:nvSpPr>
          <p:cNvPr id="676" name="Google Shape;676;p70"/>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Logistics - After the Meeting</a:t>
            </a:r>
            <a:endParaRPr/>
          </a:p>
        </p:txBody>
      </p:sp>
      <p:sp>
        <p:nvSpPr>
          <p:cNvPr id="677" name="Google Shape;677;p7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28</a:t>
            </a:fld>
            <a:endParaRPr>
              <a:solidFill>
                <a:srgbClr val="99C8F8"/>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71"/>
          <p:cNvSpPr txBox="1">
            <a:spLocks noGrp="1"/>
          </p:cNvSpPr>
          <p:nvPr>
            <p:ph type="title"/>
          </p:nvPr>
        </p:nvSpPr>
        <p:spPr>
          <a:xfrm>
            <a:off x="912500" y="1791225"/>
            <a:ext cx="3447900" cy="8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t>Questions</a:t>
            </a:r>
            <a:endParaRPr/>
          </a:p>
        </p:txBody>
      </p:sp>
      <p:sp>
        <p:nvSpPr>
          <p:cNvPr id="683" name="Google Shape;683;p7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29</a:t>
            </a:fld>
            <a:endParaRPr>
              <a:solidFill>
                <a:srgbClr val="99C8F8"/>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45"/>
          <p:cNvSpPr txBox="1">
            <a:spLocks noGrp="1"/>
          </p:cNvSpPr>
          <p:nvPr>
            <p:ph type="body" idx="1"/>
          </p:nvPr>
        </p:nvSpPr>
        <p:spPr>
          <a:xfrm>
            <a:off x="687000" y="1067450"/>
            <a:ext cx="7770000" cy="37161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dirty="0"/>
              <a:t>44 people are registered for Lobby Days.</a:t>
            </a:r>
            <a:endParaRPr sz="2000" dirty="0"/>
          </a:p>
          <a:p>
            <a:pPr marL="457200" lvl="0" indent="-355600" algn="l" rtl="0">
              <a:spcBef>
                <a:spcPts val="1000"/>
              </a:spcBef>
              <a:spcAft>
                <a:spcPts val="0"/>
              </a:spcAft>
              <a:buSzPts val="2000"/>
              <a:buChar char="●"/>
            </a:pPr>
            <a:r>
              <a:rPr lang="en" sz="2000" dirty="0"/>
              <a:t>12 branches are participating:</a:t>
            </a:r>
            <a:endParaRPr sz="2000" dirty="0"/>
          </a:p>
          <a:p>
            <a:pPr marL="0" lvl="0" indent="0" algn="l" rtl="0">
              <a:spcBef>
                <a:spcPts val="1000"/>
              </a:spcBef>
              <a:spcAft>
                <a:spcPts val="0"/>
              </a:spcAft>
              <a:buNone/>
            </a:pPr>
            <a:r>
              <a:rPr lang="en" sz="2000" dirty="0"/>
              <a:t>	Portland                                 Baker City				Astoria                                   Grants Pass</a:t>
            </a:r>
            <a:br>
              <a:rPr lang="en" sz="2000" dirty="0"/>
            </a:br>
            <a:r>
              <a:rPr lang="en" sz="2000" dirty="0"/>
              <a:t>	Seaside	                                 </a:t>
            </a:r>
            <a:r>
              <a:rPr lang="en-US" sz="2000" dirty="0"/>
              <a:t>Online</a:t>
            </a:r>
            <a:br>
              <a:rPr lang="en-US" sz="2000" dirty="0"/>
            </a:br>
            <a:r>
              <a:rPr lang="en" sz="2000" dirty="0"/>
              <a:t>	Lincoln City                         Lake Oswego</a:t>
            </a:r>
            <a:br>
              <a:rPr lang="en" sz="2000" dirty="0"/>
            </a:br>
            <a:r>
              <a:rPr lang="en" sz="2000" dirty="0"/>
              <a:t>                 Salem                                      Hillsboro-Forest Grove	</a:t>
            </a:r>
            <a:br>
              <a:rPr lang="en" sz="2000" dirty="0"/>
            </a:br>
            <a:r>
              <a:rPr lang="en" sz="2000" dirty="0"/>
              <a:t>                Gresham                                 Pendleton							</a:t>
            </a:r>
            <a:endParaRPr sz="2000" dirty="0"/>
          </a:p>
        </p:txBody>
      </p:sp>
      <p:sp>
        <p:nvSpPr>
          <p:cNvPr id="506" name="Google Shape;506;p45"/>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First, a few stats…</a:t>
            </a:r>
            <a:endParaRPr dirty="0"/>
          </a:p>
        </p:txBody>
      </p:sp>
      <p:sp>
        <p:nvSpPr>
          <p:cNvPr id="507" name="Google Shape;507;p4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3</a:t>
            </a:fld>
            <a:endParaRPr>
              <a:solidFill>
                <a:srgbClr val="99C8F8"/>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46"/>
          <p:cNvSpPr txBox="1">
            <a:spLocks noGrp="1"/>
          </p:cNvSpPr>
          <p:nvPr>
            <p:ph type="body" idx="1"/>
          </p:nvPr>
        </p:nvSpPr>
        <p:spPr>
          <a:xfrm>
            <a:off x="687000" y="1067450"/>
            <a:ext cx="7770000" cy="371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p>
          <a:p>
            <a:pPr marL="457200" lvl="0" indent="-355600" algn="l" rtl="0">
              <a:spcBef>
                <a:spcPts val="1000"/>
              </a:spcBef>
              <a:spcAft>
                <a:spcPts val="0"/>
              </a:spcAft>
              <a:buSzPts val="2000"/>
              <a:buChar char="●"/>
            </a:pPr>
            <a:r>
              <a:rPr lang="en" sz="2000"/>
              <a:t>Teams have been formed based on shared legislators in branches.</a:t>
            </a:r>
            <a:endParaRPr sz="2000"/>
          </a:p>
          <a:p>
            <a:pPr marL="457200" lvl="0" indent="-355600" algn="l" rtl="0">
              <a:spcBef>
                <a:spcPts val="1000"/>
              </a:spcBef>
              <a:spcAft>
                <a:spcPts val="0"/>
              </a:spcAft>
              <a:buSzPts val="2000"/>
              <a:buChar char="●"/>
            </a:pPr>
            <a:r>
              <a:rPr lang="en" sz="2000"/>
              <a:t>We have tried to keep branch members together where possible.</a:t>
            </a:r>
            <a:endParaRPr sz="2000"/>
          </a:p>
          <a:p>
            <a:pPr marL="457200" lvl="0" indent="-355600" algn="l" rtl="0">
              <a:spcBef>
                <a:spcPts val="1000"/>
              </a:spcBef>
              <a:spcAft>
                <a:spcPts val="0"/>
              </a:spcAft>
              <a:buSzPts val="2000"/>
              <a:buChar char="●"/>
            </a:pPr>
            <a:r>
              <a:rPr lang="en" sz="2000"/>
              <a:t>A team leader has been designated for each team.</a:t>
            </a:r>
            <a:endParaRPr sz="2000"/>
          </a:p>
        </p:txBody>
      </p:sp>
      <p:sp>
        <p:nvSpPr>
          <p:cNvPr id="514" name="Google Shape;514;p46"/>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Teams</a:t>
            </a:r>
            <a:endParaRPr/>
          </a:p>
        </p:txBody>
      </p:sp>
      <p:sp>
        <p:nvSpPr>
          <p:cNvPr id="515" name="Google Shape;515;p46"/>
          <p:cNvSpPr txBox="1">
            <a:spLocks noGrp="1"/>
          </p:cNvSpPr>
          <p:nvPr>
            <p:ph type="sldNum" idx="12"/>
          </p:nvPr>
        </p:nvSpPr>
        <p:spPr>
          <a:xfrm>
            <a:off x="8525334" y="471840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4</a:t>
            </a:fld>
            <a:endParaRPr>
              <a:solidFill>
                <a:srgbClr val="99C8F8"/>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47"/>
          <p:cNvSpPr txBox="1">
            <a:spLocks noGrp="1"/>
          </p:cNvSpPr>
          <p:nvPr>
            <p:ph type="body" idx="1"/>
          </p:nvPr>
        </p:nvSpPr>
        <p:spPr>
          <a:xfrm>
            <a:off x="687000" y="1067450"/>
            <a:ext cx="7770000" cy="371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Each team has a designated Team Leader (TL). TL responsibilities:</a:t>
            </a:r>
            <a:endParaRPr sz="1700"/>
          </a:p>
          <a:p>
            <a:pPr marL="457200" lvl="0" indent="-336550" algn="l" rtl="0">
              <a:spcBef>
                <a:spcPts val="0"/>
              </a:spcBef>
              <a:spcAft>
                <a:spcPts val="0"/>
              </a:spcAft>
              <a:buClr>
                <a:schemeClr val="lt1"/>
              </a:buClr>
              <a:buSzPts val="1700"/>
              <a:buChar char="●"/>
            </a:pPr>
            <a:r>
              <a:rPr lang="en" sz="1700"/>
              <a:t>Be the point of contact for all communications with the Lobby Days committee.</a:t>
            </a:r>
            <a:endParaRPr sz="1700"/>
          </a:p>
          <a:p>
            <a:pPr marL="457200" lvl="0" indent="-336550" algn="l" rtl="0">
              <a:spcBef>
                <a:spcPts val="0"/>
              </a:spcBef>
              <a:spcAft>
                <a:spcPts val="0"/>
              </a:spcAft>
              <a:buClr>
                <a:schemeClr val="lt1"/>
              </a:buClr>
              <a:buSzPts val="1700"/>
              <a:buChar char="●"/>
            </a:pPr>
            <a:r>
              <a:rPr lang="en" sz="1700"/>
              <a:t>Contact your Team members and confirm that they are available on the scheduled dates and times.</a:t>
            </a:r>
            <a:endParaRPr sz="1700"/>
          </a:p>
          <a:p>
            <a:pPr marL="457200" lvl="0" indent="-336550" algn="l" rtl="0">
              <a:spcBef>
                <a:spcPts val="0"/>
              </a:spcBef>
              <a:spcAft>
                <a:spcPts val="0"/>
              </a:spcAft>
              <a:buClr>
                <a:schemeClr val="lt1"/>
              </a:buClr>
              <a:buSzPts val="1700"/>
              <a:buChar char="●"/>
            </a:pPr>
            <a:r>
              <a:rPr lang="en" sz="1700"/>
              <a:t>Decide what Team members are assigned to present the 6 bills.</a:t>
            </a:r>
            <a:endParaRPr sz="1700"/>
          </a:p>
          <a:p>
            <a:pPr marL="457200" lvl="0" indent="-336550" algn="l" rtl="0">
              <a:spcBef>
                <a:spcPts val="0"/>
              </a:spcBef>
              <a:spcAft>
                <a:spcPts val="0"/>
              </a:spcAft>
              <a:buClr>
                <a:schemeClr val="lt1"/>
              </a:buClr>
              <a:buSzPts val="1700"/>
              <a:buChar char="●"/>
            </a:pPr>
            <a:r>
              <a:rPr lang="en" sz="1700"/>
              <a:t>Meet with Team members before your meeting to make sure everyone knows their role. </a:t>
            </a:r>
            <a:endParaRPr sz="1700"/>
          </a:p>
          <a:p>
            <a:pPr marL="457200" lvl="0" indent="-336550" algn="l" rtl="0">
              <a:spcBef>
                <a:spcPts val="0"/>
              </a:spcBef>
              <a:spcAft>
                <a:spcPts val="0"/>
              </a:spcAft>
              <a:buClr>
                <a:schemeClr val="lt1"/>
              </a:buClr>
              <a:buSzPts val="1700"/>
              <a:buChar char="●"/>
            </a:pPr>
            <a:r>
              <a:rPr lang="en" sz="1700"/>
              <a:t>Take the lead in presenting the Team members and our bills to the Legislator or his/her staff.</a:t>
            </a:r>
            <a:endParaRPr sz="1700"/>
          </a:p>
          <a:p>
            <a:pPr marL="457200" lvl="0" indent="-336550" algn="l" rtl="0">
              <a:spcBef>
                <a:spcPts val="0"/>
              </a:spcBef>
              <a:spcAft>
                <a:spcPts val="0"/>
              </a:spcAft>
              <a:buClr>
                <a:schemeClr val="lt1"/>
              </a:buClr>
              <a:buSzPts val="1700"/>
              <a:buChar char="●"/>
            </a:pPr>
            <a:r>
              <a:rPr lang="en" sz="1700"/>
              <a:t>Send a “Thank you” email to the legislator or staff that you met with.</a:t>
            </a:r>
            <a:endParaRPr sz="1700"/>
          </a:p>
          <a:p>
            <a:pPr marL="457200" lvl="0" indent="-336550" algn="l" rtl="0">
              <a:spcBef>
                <a:spcPts val="0"/>
              </a:spcBef>
              <a:spcAft>
                <a:spcPts val="0"/>
              </a:spcAft>
              <a:buClr>
                <a:schemeClr val="lt1"/>
              </a:buClr>
              <a:buSzPts val="1700"/>
              <a:buChar char="●"/>
            </a:pPr>
            <a:r>
              <a:rPr lang="en" sz="1700"/>
              <a:t>Help us track the success of Lobby Days by completing a “Visit Evaluation” form.</a:t>
            </a:r>
            <a:endParaRPr sz="2500"/>
          </a:p>
        </p:txBody>
      </p:sp>
      <p:sp>
        <p:nvSpPr>
          <p:cNvPr id="522" name="Google Shape;522;p47"/>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Team Leader Responsibilities</a:t>
            </a:r>
            <a:endParaRPr/>
          </a:p>
        </p:txBody>
      </p:sp>
      <p:sp>
        <p:nvSpPr>
          <p:cNvPr id="523" name="Google Shape;523;p4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5</a:t>
            </a:fld>
            <a:endParaRPr>
              <a:solidFill>
                <a:srgbClr val="99C8F8"/>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48"/>
          <p:cNvSpPr txBox="1">
            <a:spLocks noGrp="1"/>
          </p:cNvSpPr>
          <p:nvPr>
            <p:ph type="body" idx="1"/>
          </p:nvPr>
        </p:nvSpPr>
        <p:spPr>
          <a:xfrm>
            <a:off x="865875" y="992725"/>
            <a:ext cx="6903000" cy="3716100"/>
          </a:xfrm>
          <a:prstGeom prst="rect">
            <a:avLst/>
          </a:prstGeom>
        </p:spPr>
        <p:txBody>
          <a:bodyPr spcFirstLastPara="1" wrap="square" lIns="91425" tIns="91425" rIns="91425" bIns="91425" anchor="t" anchorCtr="0">
            <a:noAutofit/>
          </a:bodyPr>
          <a:lstStyle/>
          <a:p>
            <a:pPr marL="0" lvl="0" indent="0" algn="l" rtl="0">
              <a:lnSpc>
                <a:spcPct val="90000"/>
              </a:lnSpc>
              <a:spcBef>
                <a:spcPts val="1800"/>
              </a:spcBef>
              <a:spcAft>
                <a:spcPts val="0"/>
              </a:spcAft>
              <a:buNone/>
            </a:pPr>
            <a:r>
              <a:rPr lang="en" sz="2000"/>
              <a:t>Great opportunity to:</a:t>
            </a:r>
            <a:endParaRPr sz="2000"/>
          </a:p>
          <a:p>
            <a:pPr marL="457200" lvl="0" indent="-381000" algn="l" rtl="0">
              <a:lnSpc>
                <a:spcPct val="90000"/>
              </a:lnSpc>
              <a:spcBef>
                <a:spcPts val="1800"/>
              </a:spcBef>
              <a:spcAft>
                <a:spcPts val="0"/>
              </a:spcAft>
              <a:buClr>
                <a:schemeClr val="lt1"/>
              </a:buClr>
              <a:buSzPts val="2400"/>
              <a:buFont typeface="Barlow"/>
              <a:buChar char="●"/>
            </a:pPr>
            <a:r>
              <a:rPr lang="en" sz="2000"/>
              <a:t>Acquaint yourself with your legislators</a:t>
            </a:r>
            <a:endParaRPr sz="2000"/>
          </a:p>
          <a:p>
            <a:pPr marL="457200" lvl="0" indent="-381000" algn="l" rtl="0">
              <a:lnSpc>
                <a:spcPct val="90000"/>
              </a:lnSpc>
              <a:spcBef>
                <a:spcPts val="1000"/>
              </a:spcBef>
              <a:spcAft>
                <a:spcPts val="0"/>
              </a:spcAft>
              <a:buClr>
                <a:schemeClr val="lt1"/>
              </a:buClr>
              <a:buSzPts val="2400"/>
              <a:buFont typeface="Barlow"/>
              <a:buChar char="●"/>
            </a:pPr>
            <a:r>
              <a:rPr lang="en" sz="2000"/>
              <a:t>Acquaint your legislators with AAUW, AAUW Oregon, and your branch</a:t>
            </a:r>
            <a:endParaRPr sz="2000"/>
          </a:p>
          <a:p>
            <a:pPr marL="457200" lvl="0" indent="-381000" algn="l" rtl="0">
              <a:lnSpc>
                <a:spcPct val="90000"/>
              </a:lnSpc>
              <a:spcBef>
                <a:spcPts val="1000"/>
              </a:spcBef>
              <a:spcAft>
                <a:spcPts val="0"/>
              </a:spcAft>
              <a:buClr>
                <a:schemeClr val="lt1"/>
              </a:buClr>
              <a:buSzPts val="2400"/>
              <a:buFont typeface="Barlow"/>
              <a:buChar char="●"/>
            </a:pPr>
            <a:r>
              <a:rPr lang="en" sz="2000"/>
              <a:t>Advocate on behalf of AAUW Oregon’s top six priority bills for 2025</a:t>
            </a:r>
            <a:endParaRPr/>
          </a:p>
        </p:txBody>
      </p:sp>
      <p:sp>
        <p:nvSpPr>
          <p:cNvPr id="529" name="Google Shape;529;p48"/>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Purpose and Scope of Lobby Days</a:t>
            </a:r>
            <a:endParaRPr/>
          </a:p>
        </p:txBody>
      </p:sp>
      <p:sp>
        <p:nvSpPr>
          <p:cNvPr id="530" name="Google Shape;530;p4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6</a:t>
            </a:fld>
            <a:endParaRPr>
              <a:solidFill>
                <a:srgbClr val="99C8F8"/>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49"/>
          <p:cNvSpPr txBox="1">
            <a:spLocks noGrp="1"/>
          </p:cNvSpPr>
          <p:nvPr>
            <p:ph type="body" idx="1"/>
          </p:nvPr>
        </p:nvSpPr>
        <p:spPr>
          <a:xfrm>
            <a:off x="687025" y="914025"/>
            <a:ext cx="7444800" cy="3716100"/>
          </a:xfrm>
          <a:prstGeom prst="rect">
            <a:avLst/>
          </a:prstGeom>
        </p:spPr>
        <p:txBody>
          <a:bodyPr spcFirstLastPara="1" wrap="square" lIns="91425" tIns="91425" rIns="91425" bIns="91425" anchor="t" anchorCtr="0">
            <a:noAutofit/>
          </a:bodyPr>
          <a:lstStyle/>
          <a:p>
            <a:pPr marL="457200" lvl="0" indent="-355600" algn="l" rtl="0">
              <a:lnSpc>
                <a:spcPct val="90000"/>
              </a:lnSpc>
              <a:spcBef>
                <a:spcPts val="1800"/>
              </a:spcBef>
              <a:spcAft>
                <a:spcPts val="0"/>
              </a:spcAft>
              <a:buClr>
                <a:schemeClr val="lt1"/>
              </a:buClr>
              <a:buSzPts val="2000"/>
              <a:buFont typeface="Barlow"/>
              <a:buChar char="●"/>
            </a:pPr>
            <a:r>
              <a:rPr lang="en" sz="2000"/>
              <a:t>Meetings will last about 15 minutes. </a:t>
            </a:r>
            <a:endParaRPr sz="2000"/>
          </a:p>
          <a:p>
            <a:pPr marL="457200" lvl="0" indent="-355600" algn="l" rtl="0">
              <a:lnSpc>
                <a:spcPct val="90000"/>
              </a:lnSpc>
              <a:spcBef>
                <a:spcPts val="1800"/>
              </a:spcBef>
              <a:spcAft>
                <a:spcPts val="0"/>
              </a:spcAft>
              <a:buClr>
                <a:schemeClr val="lt1"/>
              </a:buClr>
              <a:buSzPts val="2000"/>
              <a:buFont typeface="Barlow"/>
              <a:buChar char="●"/>
            </a:pPr>
            <a:r>
              <a:rPr lang="en" sz="2000"/>
              <a:t>Team Leader makes introductions, presents overview of AAUW, AAUW of Oregon, and leader’s branch.</a:t>
            </a:r>
            <a:endParaRPr sz="2000"/>
          </a:p>
          <a:p>
            <a:pPr marL="457200" lvl="0" indent="-355600" algn="l" rtl="0">
              <a:lnSpc>
                <a:spcPct val="90000"/>
              </a:lnSpc>
              <a:spcBef>
                <a:spcPts val="1000"/>
              </a:spcBef>
              <a:spcAft>
                <a:spcPts val="0"/>
              </a:spcAft>
              <a:buClr>
                <a:schemeClr val="lt1"/>
              </a:buClr>
              <a:buSzPts val="2000"/>
              <a:buFont typeface="Barlow"/>
              <a:buChar char="●"/>
            </a:pPr>
            <a:r>
              <a:rPr lang="en" sz="2000"/>
              <a:t>Other team members give overview of their branch if in district.</a:t>
            </a:r>
            <a:endParaRPr sz="2000"/>
          </a:p>
          <a:p>
            <a:pPr marL="457200" lvl="0" indent="-355600" algn="l" rtl="0">
              <a:lnSpc>
                <a:spcPct val="90000"/>
              </a:lnSpc>
              <a:spcBef>
                <a:spcPts val="1000"/>
              </a:spcBef>
              <a:spcAft>
                <a:spcPts val="0"/>
              </a:spcAft>
              <a:buClr>
                <a:schemeClr val="lt1"/>
              </a:buClr>
              <a:buSzPts val="2000"/>
              <a:buFont typeface="Barlow"/>
              <a:buChar char="●"/>
            </a:pPr>
            <a:r>
              <a:rPr lang="en" sz="2000"/>
              <a:t>Members explain their assigned bill, and ask for a commitment of support.</a:t>
            </a:r>
            <a:endParaRPr sz="2000"/>
          </a:p>
          <a:p>
            <a:pPr marL="457200" lvl="0" indent="-355600" algn="l" rtl="0">
              <a:lnSpc>
                <a:spcPct val="90000"/>
              </a:lnSpc>
              <a:spcBef>
                <a:spcPts val="1000"/>
              </a:spcBef>
              <a:spcAft>
                <a:spcPts val="0"/>
              </a:spcAft>
              <a:buClr>
                <a:schemeClr val="lt1"/>
              </a:buClr>
              <a:buSzPts val="2000"/>
              <a:buFont typeface="Barlow"/>
              <a:buChar char="●"/>
            </a:pPr>
            <a:r>
              <a:rPr lang="en" sz="2000"/>
              <a:t>Team Leader thanks the legislator or staff, gets contact info for follow-up.</a:t>
            </a:r>
            <a:endParaRPr/>
          </a:p>
        </p:txBody>
      </p:sp>
      <p:sp>
        <p:nvSpPr>
          <p:cNvPr id="536" name="Google Shape;536;p49"/>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Meetings</a:t>
            </a:r>
            <a:endParaRPr/>
          </a:p>
        </p:txBody>
      </p:sp>
      <p:sp>
        <p:nvSpPr>
          <p:cNvPr id="537" name="Google Shape;537;p49"/>
          <p:cNvSpPr txBox="1">
            <a:spLocks noGrp="1"/>
          </p:cNvSpPr>
          <p:nvPr>
            <p:ph type="sldNum" idx="12"/>
          </p:nvPr>
        </p:nvSpPr>
        <p:spPr>
          <a:xfrm>
            <a:off x="8595309" y="474990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7</a:t>
            </a:fld>
            <a:endParaRPr>
              <a:solidFill>
                <a:srgbClr val="99C8F8"/>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50"/>
          <p:cNvSpPr txBox="1">
            <a:spLocks noGrp="1"/>
          </p:cNvSpPr>
          <p:nvPr>
            <p:ph type="body" idx="1"/>
          </p:nvPr>
        </p:nvSpPr>
        <p:spPr>
          <a:xfrm>
            <a:off x="825850" y="914025"/>
            <a:ext cx="7340400" cy="371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t>Good [morning][afternoon]. On behalf of AAUW of Oregon, we want to thank you so much for giving us the opportunity to meet with you today. My name is [ ]. I am from the [ ] branch of AAUW, and these are my colleagues [introduce each or let them introduce themselves, with branch name].</a:t>
            </a:r>
            <a:endParaRPr sz="1500"/>
          </a:p>
          <a:p>
            <a:pPr marL="0" lvl="0" indent="0" algn="l" rtl="0">
              <a:spcBef>
                <a:spcPts val="0"/>
              </a:spcBef>
              <a:spcAft>
                <a:spcPts val="0"/>
              </a:spcAft>
              <a:buNone/>
            </a:pPr>
            <a:endParaRPr sz="1500"/>
          </a:p>
          <a:p>
            <a:pPr marL="0" lvl="0" indent="0" algn="l" rtl="0">
              <a:spcBef>
                <a:spcPts val="0"/>
              </a:spcBef>
              <a:spcAft>
                <a:spcPts val="0"/>
              </a:spcAft>
              <a:buNone/>
            </a:pPr>
            <a:r>
              <a:rPr lang="en" sz="1500"/>
              <a:t>I’d like to take a few minutes to tell you about AAUW, the American Association of University Women, but may I ask first if you are familiar with our organization? (Give them a chance to tell you what they might already know – don’t waste time on info they already have, just fill in whatever is missing) – highlights:</a:t>
            </a:r>
            <a:endParaRPr sz="1500"/>
          </a:p>
          <a:p>
            <a:pPr marL="457200" lvl="0" indent="-323850" algn="l" rtl="0">
              <a:spcBef>
                <a:spcPts val="1200"/>
              </a:spcBef>
              <a:spcAft>
                <a:spcPts val="0"/>
              </a:spcAft>
              <a:buSzPts val="1500"/>
              <a:buChar char="●"/>
            </a:pPr>
            <a:r>
              <a:rPr lang="en" sz="1500"/>
              <a:t>Nationwide organization started in 1881</a:t>
            </a:r>
            <a:endParaRPr sz="1500"/>
          </a:p>
          <a:p>
            <a:pPr marL="457200" lvl="0" indent="-323850" algn="l" rtl="0">
              <a:spcBef>
                <a:spcPts val="0"/>
              </a:spcBef>
              <a:spcAft>
                <a:spcPts val="0"/>
              </a:spcAft>
              <a:buSzPts val="1500"/>
              <a:buChar char="●"/>
            </a:pPr>
            <a:r>
              <a:rPr lang="en" sz="1500"/>
              <a:t>Headquartered in Wash D.C., affiliates in all 50 states, including Oregon</a:t>
            </a:r>
            <a:endParaRPr sz="1500"/>
          </a:p>
          <a:p>
            <a:pPr marL="457200" lvl="0" indent="-323850" algn="l" rtl="0">
              <a:spcBef>
                <a:spcPts val="0"/>
              </a:spcBef>
              <a:spcAft>
                <a:spcPts val="0"/>
              </a:spcAft>
              <a:buSzPts val="1500"/>
              <a:buChar char="●"/>
            </a:pPr>
            <a:r>
              <a:rPr lang="en" sz="1500"/>
              <a:t>We are known as AAUW of Oregon. We were organized in 1924.  We currently have 21 branches and over 850 members.</a:t>
            </a:r>
            <a:endParaRPr sz="1500"/>
          </a:p>
          <a:p>
            <a:pPr marL="457200" lvl="0" indent="-323850" algn="l" rtl="0">
              <a:spcBef>
                <a:spcPts val="0"/>
              </a:spcBef>
              <a:spcAft>
                <a:spcPts val="0"/>
              </a:spcAft>
              <a:buSzPts val="1500"/>
              <a:buChar char="●"/>
            </a:pPr>
            <a:r>
              <a:rPr lang="en" sz="1500"/>
              <a:t>Our mission is to advance equity for women and girls through research, education, and advocacy, and our values include ensuring equity for a diverse society</a:t>
            </a:r>
            <a:endParaRPr sz="1350"/>
          </a:p>
        </p:txBody>
      </p:sp>
      <p:sp>
        <p:nvSpPr>
          <p:cNvPr id="543" name="Google Shape;543;p50"/>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Proposed Script For Lobby Day - Team Leader</a:t>
            </a:r>
            <a:endParaRPr/>
          </a:p>
        </p:txBody>
      </p:sp>
      <p:sp>
        <p:nvSpPr>
          <p:cNvPr id="544" name="Google Shape;544;p5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8</a:t>
            </a:fld>
            <a:endParaRPr>
              <a:solidFill>
                <a:srgbClr val="99C8F8"/>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51"/>
          <p:cNvSpPr txBox="1">
            <a:spLocks noGrp="1"/>
          </p:cNvSpPr>
          <p:nvPr>
            <p:ph type="body" idx="1"/>
          </p:nvPr>
        </p:nvSpPr>
        <p:spPr>
          <a:xfrm>
            <a:off x="825850" y="914025"/>
            <a:ext cx="7543800" cy="371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t>Our branch is in your/the member’s district, and [if appropriate] we appreciate the support you/the member has shown for issues we care about. I’d like to tell you a little about the things our branch is doing for your/the member’s community [highlights of current/recent events]. Make it short.</a:t>
            </a:r>
            <a:endParaRPr sz="1500"/>
          </a:p>
          <a:p>
            <a:pPr marL="0" lvl="0" indent="0" algn="l" rtl="0">
              <a:spcBef>
                <a:spcPts val="1200"/>
              </a:spcBef>
              <a:spcAft>
                <a:spcPts val="0"/>
              </a:spcAft>
              <a:buNone/>
            </a:pPr>
            <a:r>
              <a:rPr lang="en" sz="1500"/>
              <a:t>Can I answer any questions for you about AAUW?</a:t>
            </a:r>
            <a:endParaRPr sz="1500"/>
          </a:p>
          <a:p>
            <a:pPr marL="0" lvl="0" indent="0" algn="l" rtl="0">
              <a:spcBef>
                <a:spcPts val="1200"/>
              </a:spcBef>
              <a:spcAft>
                <a:spcPts val="0"/>
              </a:spcAft>
              <a:buNone/>
            </a:pPr>
            <a:r>
              <a:rPr lang="en" sz="1500"/>
              <a:t>Every year, AAUW Oregon sets a legislative agenda of bills that we are supporting. We have chosen six that we’d like to talk to you about today, and at this point I will turn it over to my colleagues, each of whom will address one of our bills.</a:t>
            </a:r>
            <a:endParaRPr sz="1050"/>
          </a:p>
        </p:txBody>
      </p:sp>
      <p:sp>
        <p:nvSpPr>
          <p:cNvPr id="550" name="Google Shape;550;p51"/>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Proposed Script For Lobby Day - Team Leader (cont’d)</a:t>
            </a:r>
            <a:endParaRPr/>
          </a:p>
        </p:txBody>
      </p:sp>
      <p:sp>
        <p:nvSpPr>
          <p:cNvPr id="551" name="Google Shape;551;p5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9</a:t>
            </a:fld>
            <a:endParaRPr>
              <a:solidFill>
                <a:srgbClr val="99C8F8"/>
              </a:solidFill>
            </a:endParaRPr>
          </a:p>
        </p:txBody>
      </p:sp>
    </p:spTree>
  </p:cSld>
  <p:clrMapOvr>
    <a:masterClrMapping/>
  </p:clrMapOvr>
</p:sld>
</file>

<file path=ppt/theme/theme1.xml><?xml version="1.0" encoding="utf-8"?>
<a:theme xmlns:a="http://schemas.openxmlformats.org/drawingml/2006/main" name="Digital Transformation Consulting Toolkit by Slidesgo">
  <a:themeElements>
    <a:clrScheme name="Simple Light">
      <a:dk1>
        <a:srgbClr val="0B2346"/>
      </a:dk1>
      <a:lt1>
        <a:srgbClr val="3C4F6B"/>
      </a:lt1>
      <a:dk2>
        <a:srgbClr val="6D7B90"/>
      </a:dk2>
      <a:lt2>
        <a:srgbClr val="9DA7B5"/>
      </a:lt2>
      <a:accent1>
        <a:srgbClr val="CED3DA"/>
      </a:accent1>
      <a:accent2>
        <a:srgbClr val="FFFFFF"/>
      </a:accent2>
      <a:accent3>
        <a:srgbClr val="FFFFFF"/>
      </a:accent3>
      <a:accent4>
        <a:srgbClr val="FFFFFF"/>
      </a:accent4>
      <a:accent5>
        <a:srgbClr val="FFFFFF"/>
      </a:accent5>
      <a:accent6>
        <a:srgbClr val="FFFFFF"/>
      </a:accent6>
      <a:hlink>
        <a:srgbClr val="31313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1847</Words>
  <Application>Microsoft Office PowerPoint</Application>
  <PresentationFormat>On-screen Show (16:9)</PresentationFormat>
  <Paragraphs>158</Paragraphs>
  <Slides>29</Slides>
  <Notes>29</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29</vt:i4>
      </vt:variant>
    </vt:vector>
  </HeadingPairs>
  <TitlesOfParts>
    <vt:vector size="45" baseType="lpstr">
      <vt:lpstr>Inria Serif Light</vt:lpstr>
      <vt:lpstr>Roboto Condensed Light</vt:lpstr>
      <vt:lpstr>Teko Light</vt:lpstr>
      <vt:lpstr>Red Hat Display</vt:lpstr>
      <vt:lpstr>Constantia</vt:lpstr>
      <vt:lpstr>Roboto Slab Light</vt:lpstr>
      <vt:lpstr>Teko</vt:lpstr>
      <vt:lpstr>Josefin Sans</vt:lpstr>
      <vt:lpstr>Arial</vt:lpstr>
      <vt:lpstr>Didact Gothic</vt:lpstr>
      <vt:lpstr>Fira Sans Condensed Medium</vt:lpstr>
      <vt:lpstr>Barlow</vt:lpstr>
      <vt:lpstr>Catamaran</vt:lpstr>
      <vt:lpstr>Times New Roman</vt:lpstr>
      <vt:lpstr>Questrial</vt:lpstr>
      <vt:lpstr>Digital Transformation Consulting Toolkit by Slidesgo</vt:lpstr>
      <vt:lpstr>AAUW of Oregon    How to be an Effective  Lobby Days Advocate  March 13, 2025</vt:lpstr>
      <vt:lpstr>What We Will Cover</vt:lpstr>
      <vt:lpstr>First, a few stats…</vt:lpstr>
      <vt:lpstr>The Teams</vt:lpstr>
      <vt:lpstr>Team Leader Responsibilities</vt:lpstr>
      <vt:lpstr>Purpose and Scope of Lobby Days</vt:lpstr>
      <vt:lpstr>The Meetings</vt:lpstr>
      <vt:lpstr>Proposed Script For Lobby Day - Team Leader</vt:lpstr>
      <vt:lpstr>Proposed Script For Lobby Day - Team Leader (cont’d)</vt:lpstr>
      <vt:lpstr>Proposed Script For Lobby Day - Team Member</vt:lpstr>
      <vt:lpstr>Proposed Script For Lobby Day Team Leader - Closing</vt:lpstr>
      <vt:lpstr>Some Do’s … Before the Meeting</vt:lpstr>
      <vt:lpstr>During the Meeting</vt:lpstr>
      <vt:lpstr>Some Don'ts</vt:lpstr>
      <vt:lpstr>Some “Don’t Forgets”</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Important Bill Dates</vt:lpstr>
      <vt:lpstr>Logistics - Before the Meeting</vt:lpstr>
      <vt:lpstr>Logistics - After the Meeting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Randa Blanding</dc:creator>
  <cp:lastModifiedBy>Randa Blanding</cp:lastModifiedBy>
  <cp:revision>1</cp:revision>
  <dcterms:modified xsi:type="dcterms:W3CDTF">2025-03-14T06:48:29Z</dcterms:modified>
</cp:coreProperties>
</file>